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 id="2147483687" r:id="rId5"/>
    <p:sldMasterId id="214748368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y="5143500" cx="9144000"/>
  <p:notesSz cx="6858000" cy="9144000"/>
  <p:embeddedFontLst>
    <p:embeddedFont>
      <p:font typeface="Raleway"/>
      <p:regular r:id="rId31"/>
      <p:bold r:id="rId32"/>
      <p:italic r:id="rId33"/>
      <p:boldItalic r:id="rId34"/>
    </p:embeddedFont>
    <p:embeddedFont>
      <p:font typeface="Nunito"/>
      <p:regular r:id="rId35"/>
      <p:bold r:id="rId36"/>
      <p:italic r:id="rId37"/>
      <p:boldItalic r:id="rId38"/>
    </p:embeddedFont>
    <p:embeddedFont>
      <p:font typeface="Lato"/>
      <p:regular r:id="rId39"/>
      <p:bold r:id="rId40"/>
      <p:italic r:id="rId41"/>
      <p:boldItalic r:id="rId42"/>
    </p:embeddedFont>
    <p:embeddedFont>
      <p:font typeface="News Cycle"/>
      <p:regular r:id="rId43"/>
      <p:bold r:id="rId44"/>
    </p:embeddedFont>
    <p:embeddedFont>
      <p:font typeface="Maven Pro"/>
      <p:regular r:id="rId45"/>
      <p:bold r:id="rId46"/>
    </p:embeddedFont>
    <p:embeddedFont>
      <p:font typeface="Source Sans Pr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42" Type="http://schemas.openxmlformats.org/officeDocument/2006/relationships/font" Target="fonts/Lato-boldItalic.fntdata"/><Relationship Id="rId41" Type="http://schemas.openxmlformats.org/officeDocument/2006/relationships/font" Target="fonts/Lato-italic.fntdata"/><Relationship Id="rId44" Type="http://schemas.openxmlformats.org/officeDocument/2006/relationships/font" Target="fonts/NewsCycle-bold.fntdata"/><Relationship Id="rId43" Type="http://schemas.openxmlformats.org/officeDocument/2006/relationships/font" Target="fonts/NewsCycle-regular.fntdata"/><Relationship Id="rId46" Type="http://schemas.openxmlformats.org/officeDocument/2006/relationships/font" Target="fonts/MavenPro-bold.fntdata"/><Relationship Id="rId45" Type="http://schemas.openxmlformats.org/officeDocument/2006/relationships/font" Target="fonts/MavenPr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SourceSansPro-bold.fntdata"/><Relationship Id="rId47" Type="http://schemas.openxmlformats.org/officeDocument/2006/relationships/font" Target="fonts/SourceSansPro-regular.fntdata"/><Relationship Id="rId49" Type="http://schemas.openxmlformats.org/officeDocument/2006/relationships/font" Target="fonts/SourceSansPr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Raleway-regular.fntdata"/><Relationship Id="rId30" Type="http://schemas.openxmlformats.org/officeDocument/2006/relationships/slide" Target="slides/slide23.xml"/><Relationship Id="rId33" Type="http://schemas.openxmlformats.org/officeDocument/2006/relationships/font" Target="fonts/Raleway-italic.fntdata"/><Relationship Id="rId32" Type="http://schemas.openxmlformats.org/officeDocument/2006/relationships/font" Target="fonts/Raleway-bold.fntdata"/><Relationship Id="rId35" Type="http://schemas.openxmlformats.org/officeDocument/2006/relationships/font" Target="fonts/Nunito-regular.fntdata"/><Relationship Id="rId34" Type="http://schemas.openxmlformats.org/officeDocument/2006/relationships/font" Target="fonts/Raleway-boldItalic.fntdata"/><Relationship Id="rId37" Type="http://schemas.openxmlformats.org/officeDocument/2006/relationships/font" Target="fonts/Nunito-italic.fntdata"/><Relationship Id="rId36" Type="http://schemas.openxmlformats.org/officeDocument/2006/relationships/font" Target="fonts/Nunito-bold.fntdata"/><Relationship Id="rId39" Type="http://schemas.openxmlformats.org/officeDocument/2006/relationships/font" Target="fonts/Lato-regular.fntdata"/><Relationship Id="rId38" Type="http://schemas.openxmlformats.org/officeDocument/2006/relationships/font" Target="fonts/Nuni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SourceSansPr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ddbab93b7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ddbab93b7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Say our hellos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ddbab93b7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ddbab93b7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ddbab93b7e_4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ddbab93b7e_4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Talk about </a:t>
            </a:r>
            <a:r>
              <a:rPr lang="en"/>
              <a:t>diversity</a:t>
            </a:r>
            <a:r>
              <a:rPr lang="en"/>
              <a:t> of skill sets in engineering and design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eab01f0395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eab01f0395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Talk about diversity of skill sets in engineering and design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ddbab93b7e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ddbab93b7e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0" lvl="0" marL="0" rtl="0" algn="l">
              <a:spcBef>
                <a:spcPts val="0"/>
              </a:spcBef>
              <a:spcAft>
                <a:spcPts val="0"/>
              </a:spcAft>
              <a:buNone/>
            </a:pPr>
            <a:r>
              <a:rPr lang="en"/>
              <a:t>Talk about each one individually </a:t>
            </a:r>
            <a:endParaRPr/>
          </a:p>
          <a:p>
            <a:pPr indent="0" lvl="0" marL="0" rtl="0" algn="l">
              <a:spcBef>
                <a:spcPts val="0"/>
              </a:spcBef>
              <a:spcAft>
                <a:spcPts val="0"/>
              </a:spcAft>
              <a:buNone/>
            </a:pPr>
            <a:r>
              <a:rPr lang="en"/>
              <a:t>First week is intro to the course &amp; aerospace as a whole</a:t>
            </a:r>
            <a:endParaRPr/>
          </a:p>
          <a:p>
            <a:pPr indent="0" lvl="0" marL="0" rtl="0" algn="l">
              <a:spcBef>
                <a:spcPts val="0"/>
              </a:spcBef>
              <a:spcAft>
                <a:spcPts val="0"/>
              </a:spcAft>
              <a:buNone/>
            </a:pPr>
            <a:r>
              <a:rPr lang="en"/>
              <a:t>Cad intro bc takes a consistent while to figure out the program, physics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ddbab93b7e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ddbab93b7e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a:t>
            </a:r>
            <a:endParaRPr/>
          </a:p>
          <a:p>
            <a:pPr indent="-298450" lvl="0" marL="457200" rtl="0" algn="l">
              <a:spcBef>
                <a:spcPts val="0"/>
              </a:spcBef>
              <a:spcAft>
                <a:spcPts val="0"/>
              </a:spcAft>
              <a:buSzPts val="1100"/>
              <a:buChar char="-"/>
            </a:pPr>
            <a:r>
              <a:rPr lang="en"/>
              <a:t>Explain some of the physics itself</a:t>
            </a:r>
            <a:endParaRPr/>
          </a:p>
          <a:p>
            <a:pPr indent="-298450" lvl="0" marL="457200" rtl="0" algn="l">
              <a:spcBef>
                <a:spcPts val="0"/>
              </a:spcBef>
              <a:spcAft>
                <a:spcPts val="0"/>
              </a:spcAft>
              <a:buSzPts val="1100"/>
              <a:buChar char="-"/>
            </a:pPr>
            <a:r>
              <a:rPr lang="en"/>
              <a:t>Real life: explain how we use the physics we’re teaching them on our own plane</a:t>
            </a:r>
            <a:endParaRPr/>
          </a:p>
          <a:p>
            <a:pPr indent="-298450" lvl="0" marL="457200" rtl="0" algn="l">
              <a:spcBef>
                <a:spcPts val="0"/>
              </a:spcBef>
              <a:spcAft>
                <a:spcPts val="0"/>
              </a:spcAft>
              <a:buSzPts val="1100"/>
              <a:buChar char="-"/>
            </a:pPr>
            <a:r>
              <a:rPr lang="en"/>
              <a:t>Show photo of our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dbab93b7e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dbab93b7e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ddbab93b7e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ddbab93b7e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ddbab93b7e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ddbab93b7e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ddbab93b7e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ddbab93b7e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Agastya: Marketing plays a very important role in FCA. Your students will learn how to communicate with outside sources, build their own website, and market their own creations to ensure they are well rounded and learn </a:t>
            </a:r>
            <a:r>
              <a:rPr lang="en"/>
              <a:t>necessary</a:t>
            </a:r>
            <a:r>
              <a:rPr lang="en"/>
              <a:t> communication skills in order to grow into fully fledged independent people, not just engineers.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dbab93b7e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ddbab93b7e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ddcd42810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ddcd4281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ddbab93b7e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ddbab93b7e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ddcd42810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ddcd42810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ddbab93b7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ddbab93b7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Alex and Maya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ddcd42810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ddcd42810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ddcd42810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ddcd42810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ddcd4281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ddcd4281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ddbab93b7e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ddbab93b7e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ddbab93b7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ddbab93b7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a:p>
            <a:pPr indent="0" lvl="0" marL="0" rtl="0" algn="l">
              <a:spcBef>
                <a:spcPts val="0"/>
              </a:spcBef>
              <a:spcAft>
                <a:spcPts val="0"/>
              </a:spcAft>
              <a:buNone/>
            </a:pPr>
            <a:r>
              <a:rPr lang="en"/>
              <a:t>Talk about nonprofit organization oriented towards encouraging </a:t>
            </a:r>
            <a:r>
              <a:rPr lang="en"/>
              <a:t>people</a:t>
            </a:r>
            <a:r>
              <a:rPr lang="en"/>
              <a:t> towards stem! Our current project is on building an ultralight airplane!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ddbab93b7e_4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ddbab93b7e_4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Agastya: we are using an </a:t>
            </a:r>
            <a:r>
              <a:rPr lang="en"/>
              <a:t>ultralight</a:t>
            </a:r>
            <a:r>
              <a:rPr lang="en"/>
              <a:t> airplane as a vessel to teach kids about various STEAM related subjects. An ultralight aeroplane is essentially a small, light, and slow aeroplane that one can build at home, making aviation far </a:t>
            </a:r>
            <a:r>
              <a:rPr lang="en"/>
              <a:t>more</a:t>
            </a:r>
            <a:r>
              <a:rPr lang="en"/>
              <a:t> </a:t>
            </a:r>
            <a:r>
              <a:rPr lang="en"/>
              <a:t>accessible</a:t>
            </a:r>
            <a:r>
              <a:rPr lang="en"/>
              <a:t> than it has been in the past.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dbab93b7e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dbab93b7e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jasmine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dbab93b7e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dbab93b7e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Agastya: Flight Club Aerospace aims to teach children about STEAM in an accessible, fun, and hands-on manner to inspire them to pursue further education and contribute their own knowledge to whoever they can.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2" name="Shape 72"/>
        <p:cNvGrpSpPr/>
        <p:nvPr/>
      </p:nvGrpSpPr>
      <p:grpSpPr>
        <a:xfrm>
          <a:off x="0" y="0"/>
          <a:ext cx="0" cy="0"/>
          <a:chOff x="0" y="0"/>
          <a:chExt cx="0" cy="0"/>
        </a:xfrm>
      </p:grpSpPr>
      <p:sp>
        <p:nvSpPr>
          <p:cNvPr id="73" name="Google Shape;73;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5" name="Google Shape;7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6" name="Google Shape;86;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0" name="Google Shape;9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1" name="Shape 91"/>
        <p:cNvGrpSpPr/>
        <p:nvPr/>
      </p:nvGrpSpPr>
      <p:grpSpPr>
        <a:xfrm>
          <a:off x="0" y="0"/>
          <a:ext cx="0" cy="0"/>
          <a:chOff x="0" y="0"/>
          <a:chExt cx="0" cy="0"/>
        </a:xfrm>
      </p:grpSpPr>
      <p:sp>
        <p:nvSpPr>
          <p:cNvPr id="92" name="Google Shape;92;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3" name="Google Shape;93;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4" name="Google Shape;9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5" name="Shape 95"/>
        <p:cNvGrpSpPr/>
        <p:nvPr/>
      </p:nvGrpSpPr>
      <p:grpSpPr>
        <a:xfrm>
          <a:off x="0" y="0"/>
          <a:ext cx="0" cy="0"/>
          <a:chOff x="0" y="0"/>
          <a:chExt cx="0" cy="0"/>
        </a:xfrm>
      </p:grpSpPr>
      <p:sp>
        <p:nvSpPr>
          <p:cNvPr id="96" name="Google Shape;96;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01" name="Google Shape;101;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02" name="Google Shape;102;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3" name="Google Shape;103;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6" name="Google Shape;10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7" name="Shape 107"/>
        <p:cNvGrpSpPr/>
        <p:nvPr/>
      </p:nvGrpSpPr>
      <p:grpSpPr>
        <a:xfrm>
          <a:off x="0" y="0"/>
          <a:ext cx="0" cy="0"/>
          <a:chOff x="0" y="0"/>
          <a:chExt cx="0" cy="0"/>
        </a:xfrm>
      </p:grpSpPr>
      <p:sp>
        <p:nvSpPr>
          <p:cNvPr id="108" name="Google Shape;108;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9" name="Google Shape;109;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_1">
    <p:bg>
      <p:bgPr>
        <a:gradFill>
          <a:gsLst>
            <a:gs pos="0">
              <a:srgbClr val="FFF2CC"/>
            </a:gs>
            <a:gs pos="100000">
              <a:srgbClr val="FFB5FC"/>
            </a:gs>
            <a:gs pos="100000">
              <a:srgbClr val="737373"/>
            </a:gs>
          </a:gsLst>
          <a:lin ang="18900044" scaled="0"/>
        </a:gradFill>
      </p:bgPr>
    </p:bg>
    <p:spTree>
      <p:nvGrpSpPr>
        <p:cNvPr id="113" name="Shape 113"/>
        <p:cNvGrpSpPr/>
        <p:nvPr/>
      </p:nvGrpSpPr>
      <p:grpSpPr>
        <a:xfrm>
          <a:off x="0" y="0"/>
          <a:ext cx="0" cy="0"/>
          <a:chOff x="0" y="0"/>
          <a:chExt cx="0" cy="0"/>
        </a:xfrm>
      </p:grpSpPr>
      <p:sp>
        <p:nvSpPr>
          <p:cNvPr id="114" name="Google Shape;114;p25"/>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accent1"/>
          </a:solidFill>
          <a:ln>
            <a:noFill/>
          </a:ln>
        </p:spPr>
      </p:sp>
      <p:sp>
        <p:nvSpPr>
          <p:cNvPr id="115" name="Google Shape;115;p25"/>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5"/>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l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121" name="Shape 121"/>
        <p:cNvGrpSpPr/>
        <p:nvPr/>
      </p:nvGrpSpPr>
      <p:grpSpPr>
        <a:xfrm>
          <a:off x="0" y="0"/>
          <a:ext cx="0" cy="0"/>
          <a:chOff x="0" y="0"/>
          <a:chExt cx="0" cy="0"/>
        </a:xfrm>
      </p:grpSpPr>
      <p:grpSp>
        <p:nvGrpSpPr>
          <p:cNvPr id="122" name="Google Shape;122;p27"/>
          <p:cNvGrpSpPr/>
          <p:nvPr/>
        </p:nvGrpSpPr>
        <p:grpSpPr>
          <a:xfrm>
            <a:off x="7343003" y="3409675"/>
            <a:ext cx="1691422" cy="1732548"/>
            <a:chOff x="7343003" y="3409675"/>
            <a:chExt cx="1691422" cy="1732548"/>
          </a:xfrm>
        </p:grpSpPr>
        <p:grpSp>
          <p:nvGrpSpPr>
            <p:cNvPr id="123" name="Google Shape;123;p27"/>
            <p:cNvGrpSpPr/>
            <p:nvPr/>
          </p:nvGrpSpPr>
          <p:grpSpPr>
            <a:xfrm>
              <a:off x="7343003" y="4453711"/>
              <a:ext cx="316800" cy="688513"/>
              <a:chOff x="7343003" y="4453711"/>
              <a:chExt cx="316800" cy="688513"/>
            </a:xfrm>
          </p:grpSpPr>
          <p:sp>
            <p:nvSpPr>
              <p:cNvPr id="124" name="Google Shape;124;p27"/>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7"/>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27"/>
            <p:cNvGrpSpPr/>
            <p:nvPr/>
          </p:nvGrpSpPr>
          <p:grpSpPr>
            <a:xfrm>
              <a:off x="7801210" y="4105700"/>
              <a:ext cx="316800" cy="1036523"/>
              <a:chOff x="7801210" y="4105700"/>
              <a:chExt cx="316800" cy="1036523"/>
            </a:xfrm>
          </p:grpSpPr>
          <p:sp>
            <p:nvSpPr>
              <p:cNvPr id="127" name="Google Shape;127;p27"/>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27"/>
            <p:cNvGrpSpPr/>
            <p:nvPr/>
          </p:nvGrpSpPr>
          <p:grpSpPr>
            <a:xfrm>
              <a:off x="8259418" y="3757688"/>
              <a:ext cx="316800" cy="1384535"/>
              <a:chOff x="8259418" y="3757688"/>
              <a:chExt cx="316800" cy="1384535"/>
            </a:xfrm>
          </p:grpSpPr>
          <p:sp>
            <p:nvSpPr>
              <p:cNvPr id="131" name="Google Shape;131;p27"/>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7"/>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7"/>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7"/>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27"/>
            <p:cNvGrpSpPr/>
            <p:nvPr/>
          </p:nvGrpSpPr>
          <p:grpSpPr>
            <a:xfrm>
              <a:off x="8717625" y="3409675"/>
              <a:ext cx="316800" cy="1732548"/>
              <a:chOff x="8717625" y="3409675"/>
              <a:chExt cx="316800" cy="1732548"/>
            </a:xfrm>
          </p:grpSpPr>
          <p:sp>
            <p:nvSpPr>
              <p:cNvPr id="136" name="Google Shape;136;p27"/>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 name="Google Shape;141;p27"/>
          <p:cNvGrpSpPr/>
          <p:nvPr/>
        </p:nvGrpSpPr>
        <p:grpSpPr>
          <a:xfrm>
            <a:off x="5043503" y="0"/>
            <a:ext cx="3814072" cy="3839102"/>
            <a:chOff x="5043503" y="0"/>
            <a:chExt cx="3814072" cy="3839102"/>
          </a:xfrm>
        </p:grpSpPr>
        <p:sp>
          <p:nvSpPr>
            <p:cNvPr id="142" name="Google Shape;142;p27"/>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7"/>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27"/>
            <p:cNvGrpSpPr/>
            <p:nvPr/>
          </p:nvGrpSpPr>
          <p:grpSpPr>
            <a:xfrm>
              <a:off x="7647812" y="2704283"/>
              <a:ext cx="635219" cy="635219"/>
              <a:chOff x="6725724" y="2701260"/>
              <a:chExt cx="1208101" cy="1208100"/>
            </a:xfrm>
          </p:grpSpPr>
          <p:sp>
            <p:nvSpPr>
              <p:cNvPr id="145" name="Google Shape;145;p27"/>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27"/>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27"/>
            <p:cNvGrpSpPr/>
            <p:nvPr/>
          </p:nvGrpSpPr>
          <p:grpSpPr>
            <a:xfrm>
              <a:off x="7952720" y="179238"/>
              <a:ext cx="873165" cy="873003"/>
              <a:chOff x="7754428" y="208725"/>
              <a:chExt cx="541800" cy="541800"/>
            </a:xfrm>
          </p:grpSpPr>
          <p:sp>
            <p:nvSpPr>
              <p:cNvPr id="150" name="Google Shape;150;p27"/>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7"/>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27"/>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7"/>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7"/>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7"/>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7"/>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7"/>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 name="Google Shape;158;p27"/>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59" name="Google Shape;159;p27"/>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60" name="Google Shape;160;p2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1" name="Shape 161"/>
        <p:cNvGrpSpPr/>
        <p:nvPr/>
      </p:nvGrpSpPr>
      <p:grpSpPr>
        <a:xfrm>
          <a:off x="0" y="0"/>
          <a:ext cx="0" cy="0"/>
          <a:chOff x="0" y="0"/>
          <a:chExt cx="0" cy="0"/>
        </a:xfrm>
      </p:grpSpPr>
      <p:grpSp>
        <p:nvGrpSpPr>
          <p:cNvPr id="162" name="Google Shape;162;p28"/>
          <p:cNvGrpSpPr/>
          <p:nvPr/>
        </p:nvGrpSpPr>
        <p:grpSpPr>
          <a:xfrm>
            <a:off x="146769" y="3406"/>
            <a:ext cx="1233215" cy="1384535"/>
            <a:chOff x="146769" y="3406"/>
            <a:chExt cx="1233215" cy="1384535"/>
          </a:xfrm>
        </p:grpSpPr>
        <p:grpSp>
          <p:nvGrpSpPr>
            <p:cNvPr id="163" name="Google Shape;163;p28"/>
            <p:cNvGrpSpPr/>
            <p:nvPr/>
          </p:nvGrpSpPr>
          <p:grpSpPr>
            <a:xfrm>
              <a:off x="1063183" y="3406"/>
              <a:ext cx="316800" cy="688513"/>
              <a:chOff x="1063183" y="3406"/>
              <a:chExt cx="316800" cy="688513"/>
            </a:xfrm>
          </p:grpSpPr>
          <p:sp>
            <p:nvSpPr>
              <p:cNvPr id="164" name="Google Shape;164;p28"/>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8"/>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8"/>
            <p:cNvGrpSpPr/>
            <p:nvPr/>
          </p:nvGrpSpPr>
          <p:grpSpPr>
            <a:xfrm>
              <a:off x="604976" y="3406"/>
              <a:ext cx="316800" cy="1036524"/>
              <a:chOff x="604976" y="3406"/>
              <a:chExt cx="316800" cy="1036524"/>
            </a:xfrm>
          </p:grpSpPr>
          <p:sp>
            <p:nvSpPr>
              <p:cNvPr id="167" name="Google Shape;167;p28"/>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8"/>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8"/>
            <p:cNvGrpSpPr/>
            <p:nvPr/>
          </p:nvGrpSpPr>
          <p:grpSpPr>
            <a:xfrm>
              <a:off x="146769" y="3406"/>
              <a:ext cx="316800" cy="1384535"/>
              <a:chOff x="146769" y="3406"/>
              <a:chExt cx="316800" cy="1384535"/>
            </a:xfrm>
          </p:grpSpPr>
          <p:sp>
            <p:nvSpPr>
              <p:cNvPr id="171" name="Google Shape;171;p28"/>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 name="Google Shape;175;p28"/>
          <p:cNvGrpSpPr/>
          <p:nvPr/>
        </p:nvGrpSpPr>
        <p:grpSpPr>
          <a:xfrm>
            <a:off x="6775084" y="2904008"/>
            <a:ext cx="2186148" cy="2239500"/>
            <a:chOff x="6775084" y="2904008"/>
            <a:chExt cx="2186148" cy="2239500"/>
          </a:xfrm>
        </p:grpSpPr>
        <p:grpSp>
          <p:nvGrpSpPr>
            <p:cNvPr id="176" name="Google Shape;176;p28"/>
            <p:cNvGrpSpPr/>
            <p:nvPr/>
          </p:nvGrpSpPr>
          <p:grpSpPr>
            <a:xfrm>
              <a:off x="6775084" y="4253708"/>
              <a:ext cx="409500" cy="889800"/>
              <a:chOff x="6775084" y="4253708"/>
              <a:chExt cx="409500" cy="889800"/>
            </a:xfrm>
          </p:grpSpPr>
          <p:sp>
            <p:nvSpPr>
              <p:cNvPr id="177" name="Google Shape;177;p28"/>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8"/>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8"/>
            <p:cNvGrpSpPr/>
            <p:nvPr/>
          </p:nvGrpSpPr>
          <p:grpSpPr>
            <a:xfrm>
              <a:off x="7367299" y="3804008"/>
              <a:ext cx="409500" cy="1339500"/>
              <a:chOff x="7367299" y="3804008"/>
              <a:chExt cx="409500" cy="1339500"/>
            </a:xfrm>
          </p:grpSpPr>
          <p:sp>
            <p:nvSpPr>
              <p:cNvPr id="180" name="Google Shape;180;p28"/>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8"/>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8"/>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8"/>
            <p:cNvGrpSpPr/>
            <p:nvPr/>
          </p:nvGrpSpPr>
          <p:grpSpPr>
            <a:xfrm>
              <a:off x="7959516" y="3354008"/>
              <a:ext cx="409500" cy="1789500"/>
              <a:chOff x="7959516" y="3354008"/>
              <a:chExt cx="409500" cy="1789500"/>
            </a:xfrm>
          </p:grpSpPr>
          <p:sp>
            <p:nvSpPr>
              <p:cNvPr id="184" name="Google Shape;184;p28"/>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8"/>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28"/>
            <p:cNvGrpSpPr/>
            <p:nvPr/>
          </p:nvGrpSpPr>
          <p:grpSpPr>
            <a:xfrm>
              <a:off x="8551731" y="2904008"/>
              <a:ext cx="409500" cy="2239500"/>
              <a:chOff x="8551731" y="2904008"/>
              <a:chExt cx="409500" cy="2239500"/>
            </a:xfrm>
          </p:grpSpPr>
          <p:sp>
            <p:nvSpPr>
              <p:cNvPr id="189" name="Google Shape;189;p28"/>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8"/>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8"/>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8"/>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28"/>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95" name="Google Shape;195;p2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6" name="Shape 196"/>
        <p:cNvGrpSpPr/>
        <p:nvPr/>
      </p:nvGrpSpPr>
      <p:grpSpPr>
        <a:xfrm>
          <a:off x="0" y="0"/>
          <a:ext cx="0" cy="0"/>
          <a:chOff x="0" y="0"/>
          <a:chExt cx="0" cy="0"/>
        </a:xfrm>
      </p:grpSpPr>
      <p:grpSp>
        <p:nvGrpSpPr>
          <p:cNvPr id="197" name="Google Shape;197;p29"/>
          <p:cNvGrpSpPr/>
          <p:nvPr/>
        </p:nvGrpSpPr>
        <p:grpSpPr>
          <a:xfrm>
            <a:off x="625966" y="299376"/>
            <a:ext cx="999312" cy="999312"/>
            <a:chOff x="348199" y="179450"/>
            <a:chExt cx="1116300" cy="1116300"/>
          </a:xfrm>
        </p:grpSpPr>
        <p:sp>
          <p:nvSpPr>
            <p:cNvPr id="198" name="Google Shape;198;p2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1" name="Google Shape;201;p29"/>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2" name="Google Shape;202;p2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3" name="Shape 203"/>
        <p:cNvGrpSpPr/>
        <p:nvPr/>
      </p:nvGrpSpPr>
      <p:grpSpPr>
        <a:xfrm>
          <a:off x="0" y="0"/>
          <a:ext cx="0" cy="0"/>
          <a:chOff x="0" y="0"/>
          <a:chExt cx="0" cy="0"/>
        </a:xfrm>
      </p:grpSpPr>
      <p:grpSp>
        <p:nvGrpSpPr>
          <p:cNvPr id="204" name="Google Shape;204;p30"/>
          <p:cNvGrpSpPr/>
          <p:nvPr/>
        </p:nvGrpSpPr>
        <p:grpSpPr>
          <a:xfrm>
            <a:off x="625966" y="299376"/>
            <a:ext cx="999312" cy="999312"/>
            <a:chOff x="348199" y="179450"/>
            <a:chExt cx="1116300" cy="1116300"/>
          </a:xfrm>
        </p:grpSpPr>
        <p:sp>
          <p:nvSpPr>
            <p:cNvPr id="205" name="Google Shape;205;p3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30"/>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09" name="Google Shape;209;p30"/>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10" name="Google Shape;210;p3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1" name="Shape 211"/>
        <p:cNvGrpSpPr/>
        <p:nvPr/>
      </p:nvGrpSpPr>
      <p:grpSpPr>
        <a:xfrm>
          <a:off x="0" y="0"/>
          <a:ext cx="0" cy="0"/>
          <a:chOff x="0" y="0"/>
          <a:chExt cx="0" cy="0"/>
        </a:xfrm>
      </p:grpSpPr>
      <p:grpSp>
        <p:nvGrpSpPr>
          <p:cNvPr id="212" name="Google Shape;212;p31"/>
          <p:cNvGrpSpPr/>
          <p:nvPr/>
        </p:nvGrpSpPr>
        <p:grpSpPr>
          <a:xfrm>
            <a:off x="625966" y="299376"/>
            <a:ext cx="999312" cy="999312"/>
            <a:chOff x="348199" y="179450"/>
            <a:chExt cx="1116300" cy="1116300"/>
          </a:xfrm>
        </p:grpSpPr>
        <p:sp>
          <p:nvSpPr>
            <p:cNvPr id="213" name="Google Shape;213;p31"/>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1"/>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6" name="Google Shape;216;p3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17" name="Shape 217"/>
        <p:cNvGrpSpPr/>
        <p:nvPr/>
      </p:nvGrpSpPr>
      <p:grpSpPr>
        <a:xfrm>
          <a:off x="0" y="0"/>
          <a:ext cx="0" cy="0"/>
          <a:chOff x="0" y="0"/>
          <a:chExt cx="0" cy="0"/>
        </a:xfrm>
      </p:grpSpPr>
      <p:grpSp>
        <p:nvGrpSpPr>
          <p:cNvPr id="218" name="Google Shape;218;p32"/>
          <p:cNvGrpSpPr/>
          <p:nvPr/>
        </p:nvGrpSpPr>
        <p:grpSpPr>
          <a:xfrm>
            <a:off x="625966" y="299376"/>
            <a:ext cx="999312" cy="999312"/>
            <a:chOff x="348199" y="179450"/>
            <a:chExt cx="1116300" cy="1116300"/>
          </a:xfrm>
        </p:grpSpPr>
        <p:sp>
          <p:nvSpPr>
            <p:cNvPr id="219" name="Google Shape;219;p32"/>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2"/>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2" name="Google Shape;222;p32"/>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23" name="Google Shape;223;p3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224" name="Shape 224"/>
        <p:cNvGrpSpPr/>
        <p:nvPr/>
      </p:nvGrpSpPr>
      <p:grpSpPr>
        <a:xfrm>
          <a:off x="0" y="0"/>
          <a:ext cx="0" cy="0"/>
          <a:chOff x="0" y="0"/>
          <a:chExt cx="0" cy="0"/>
        </a:xfrm>
      </p:grpSpPr>
      <p:grpSp>
        <p:nvGrpSpPr>
          <p:cNvPr id="225" name="Google Shape;225;p33"/>
          <p:cNvGrpSpPr/>
          <p:nvPr/>
        </p:nvGrpSpPr>
        <p:grpSpPr>
          <a:xfrm>
            <a:off x="6866714" y="1306"/>
            <a:ext cx="2267451" cy="2601690"/>
            <a:chOff x="6790514" y="1306"/>
            <a:chExt cx="2267451" cy="2601690"/>
          </a:xfrm>
        </p:grpSpPr>
        <p:grpSp>
          <p:nvGrpSpPr>
            <p:cNvPr id="226" name="Google Shape;226;p33"/>
            <p:cNvGrpSpPr/>
            <p:nvPr/>
          </p:nvGrpSpPr>
          <p:grpSpPr>
            <a:xfrm>
              <a:off x="7067465" y="1306"/>
              <a:ext cx="1990500" cy="1990200"/>
              <a:chOff x="7067465" y="1306"/>
              <a:chExt cx="1990500" cy="1990200"/>
            </a:xfrm>
          </p:grpSpPr>
          <p:sp>
            <p:nvSpPr>
              <p:cNvPr id="227" name="Google Shape;227;p33"/>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3"/>
            <p:cNvGrpSpPr/>
            <p:nvPr/>
          </p:nvGrpSpPr>
          <p:grpSpPr>
            <a:xfrm>
              <a:off x="8207126" y="1807996"/>
              <a:ext cx="795000" cy="795000"/>
              <a:chOff x="8207126" y="1807996"/>
              <a:chExt cx="795000" cy="795000"/>
            </a:xfrm>
          </p:grpSpPr>
          <p:sp>
            <p:nvSpPr>
              <p:cNvPr id="231" name="Google Shape;231;p33"/>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3"/>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3"/>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33"/>
            <p:cNvGrpSpPr/>
            <p:nvPr/>
          </p:nvGrpSpPr>
          <p:grpSpPr>
            <a:xfrm>
              <a:off x="6790514" y="118857"/>
              <a:ext cx="548700" cy="548700"/>
              <a:chOff x="6790514" y="118857"/>
              <a:chExt cx="548700" cy="548700"/>
            </a:xfrm>
          </p:grpSpPr>
          <p:sp>
            <p:nvSpPr>
              <p:cNvPr id="235" name="Google Shape;235;p33"/>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3"/>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7" name="Google Shape;237;p33"/>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38" name="Google Shape;238;p3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9" name="Shape 239"/>
        <p:cNvGrpSpPr/>
        <p:nvPr/>
      </p:nvGrpSpPr>
      <p:grpSpPr>
        <a:xfrm>
          <a:off x="0" y="0"/>
          <a:ext cx="0" cy="0"/>
          <a:chOff x="0" y="0"/>
          <a:chExt cx="0" cy="0"/>
        </a:xfrm>
      </p:grpSpPr>
      <p:grpSp>
        <p:nvGrpSpPr>
          <p:cNvPr id="240" name="Google Shape;240;p34"/>
          <p:cNvGrpSpPr/>
          <p:nvPr/>
        </p:nvGrpSpPr>
        <p:grpSpPr>
          <a:xfrm>
            <a:off x="625966" y="299376"/>
            <a:ext cx="999312" cy="999312"/>
            <a:chOff x="348199" y="179450"/>
            <a:chExt cx="1116300" cy="1116300"/>
          </a:xfrm>
        </p:grpSpPr>
        <p:sp>
          <p:nvSpPr>
            <p:cNvPr id="241" name="Google Shape;241;p3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4"/>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4" name="Google Shape;244;p34"/>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45" name="Google Shape;245;p34"/>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46" name="Google Shape;246;p3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7" name="Shape 247"/>
        <p:cNvGrpSpPr/>
        <p:nvPr/>
      </p:nvGrpSpPr>
      <p:grpSpPr>
        <a:xfrm>
          <a:off x="0" y="0"/>
          <a:ext cx="0" cy="0"/>
          <a:chOff x="0" y="0"/>
          <a:chExt cx="0" cy="0"/>
        </a:xfrm>
      </p:grpSpPr>
      <p:grpSp>
        <p:nvGrpSpPr>
          <p:cNvPr id="248" name="Google Shape;248;p35"/>
          <p:cNvGrpSpPr/>
          <p:nvPr/>
        </p:nvGrpSpPr>
        <p:grpSpPr>
          <a:xfrm>
            <a:off x="713373" y="3847119"/>
            <a:ext cx="825392" cy="825392"/>
            <a:chOff x="348199" y="179450"/>
            <a:chExt cx="1116300" cy="1116300"/>
          </a:xfrm>
        </p:grpSpPr>
        <p:sp>
          <p:nvSpPr>
            <p:cNvPr id="249" name="Google Shape;249;p3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5"/>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rtl="0">
              <a:lnSpc>
                <a:spcPct val="100000"/>
              </a:lnSpc>
              <a:spcBef>
                <a:spcPts val="0"/>
              </a:spcBef>
              <a:spcAft>
                <a:spcPts val="0"/>
              </a:spcAft>
              <a:buSzPts val="1300"/>
              <a:buNone/>
              <a:defRPr/>
            </a:lvl1pPr>
          </a:lstStyle>
          <a:p/>
        </p:txBody>
      </p:sp>
      <p:sp>
        <p:nvSpPr>
          <p:cNvPr id="252" name="Google Shape;252;p3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253" name="Shape 253"/>
        <p:cNvGrpSpPr/>
        <p:nvPr/>
      </p:nvGrpSpPr>
      <p:grpSpPr>
        <a:xfrm>
          <a:off x="0" y="0"/>
          <a:ext cx="0" cy="0"/>
          <a:chOff x="0" y="0"/>
          <a:chExt cx="0" cy="0"/>
        </a:xfrm>
      </p:grpSpPr>
      <p:grpSp>
        <p:nvGrpSpPr>
          <p:cNvPr id="254" name="Google Shape;254;p36"/>
          <p:cNvGrpSpPr/>
          <p:nvPr/>
        </p:nvGrpSpPr>
        <p:grpSpPr>
          <a:xfrm>
            <a:off x="52" y="4099200"/>
            <a:ext cx="9144036" cy="1044300"/>
            <a:chOff x="52" y="4099200"/>
            <a:chExt cx="9144036" cy="1044300"/>
          </a:xfrm>
        </p:grpSpPr>
        <p:grpSp>
          <p:nvGrpSpPr>
            <p:cNvPr id="255" name="Google Shape;255;p36"/>
            <p:cNvGrpSpPr/>
            <p:nvPr/>
          </p:nvGrpSpPr>
          <p:grpSpPr>
            <a:xfrm>
              <a:off x="52" y="4309200"/>
              <a:ext cx="231622" cy="834300"/>
              <a:chOff x="2688737" y="4301380"/>
              <a:chExt cx="231900" cy="834300"/>
            </a:xfrm>
          </p:grpSpPr>
          <p:sp>
            <p:nvSpPr>
              <p:cNvPr id="256" name="Google Shape;256;p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36"/>
            <p:cNvGrpSpPr/>
            <p:nvPr/>
          </p:nvGrpSpPr>
          <p:grpSpPr>
            <a:xfrm>
              <a:off x="371406" y="4099200"/>
              <a:ext cx="231622" cy="1044300"/>
              <a:chOff x="2688737" y="4091380"/>
              <a:chExt cx="231900" cy="1044300"/>
            </a:xfrm>
          </p:grpSpPr>
          <p:sp>
            <p:nvSpPr>
              <p:cNvPr id="261" name="Google Shape;261;p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6"/>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6"/>
            <p:cNvGrpSpPr/>
            <p:nvPr/>
          </p:nvGrpSpPr>
          <p:grpSpPr>
            <a:xfrm>
              <a:off x="742761" y="4309200"/>
              <a:ext cx="231622" cy="834300"/>
              <a:chOff x="2688737" y="4301380"/>
              <a:chExt cx="231900" cy="834300"/>
            </a:xfrm>
          </p:grpSpPr>
          <p:sp>
            <p:nvSpPr>
              <p:cNvPr id="267" name="Google Shape;267;p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1" name="Google Shape;271;p36"/>
            <p:cNvGrpSpPr/>
            <p:nvPr/>
          </p:nvGrpSpPr>
          <p:grpSpPr>
            <a:xfrm>
              <a:off x="1114115" y="4518900"/>
              <a:ext cx="231622" cy="624600"/>
              <a:chOff x="2688737" y="4511080"/>
              <a:chExt cx="231900" cy="624600"/>
            </a:xfrm>
          </p:grpSpPr>
          <p:sp>
            <p:nvSpPr>
              <p:cNvPr id="272" name="Google Shape;272;p36"/>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6"/>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6"/>
            <p:cNvGrpSpPr/>
            <p:nvPr/>
          </p:nvGrpSpPr>
          <p:grpSpPr>
            <a:xfrm>
              <a:off x="1856753" y="4099200"/>
              <a:ext cx="231600" cy="1044300"/>
              <a:chOff x="1856753" y="4099200"/>
              <a:chExt cx="231600" cy="1044300"/>
            </a:xfrm>
          </p:grpSpPr>
          <p:sp>
            <p:nvSpPr>
              <p:cNvPr id="276" name="Google Shape;276;p36"/>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6"/>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36"/>
            <p:cNvGrpSpPr/>
            <p:nvPr/>
          </p:nvGrpSpPr>
          <p:grpSpPr>
            <a:xfrm>
              <a:off x="2228107" y="4309200"/>
              <a:ext cx="231600" cy="834300"/>
              <a:chOff x="2228107" y="4309200"/>
              <a:chExt cx="231600" cy="834300"/>
            </a:xfrm>
          </p:grpSpPr>
          <p:sp>
            <p:nvSpPr>
              <p:cNvPr id="282" name="Google Shape;282;p36"/>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36"/>
            <p:cNvGrpSpPr/>
            <p:nvPr/>
          </p:nvGrpSpPr>
          <p:grpSpPr>
            <a:xfrm>
              <a:off x="2599462" y="4518900"/>
              <a:ext cx="231600" cy="624600"/>
              <a:chOff x="2599462" y="4518900"/>
              <a:chExt cx="231600" cy="624600"/>
            </a:xfrm>
          </p:grpSpPr>
          <p:sp>
            <p:nvSpPr>
              <p:cNvPr id="287" name="Google Shape;287;p36"/>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36"/>
            <p:cNvGrpSpPr/>
            <p:nvPr/>
          </p:nvGrpSpPr>
          <p:grpSpPr>
            <a:xfrm>
              <a:off x="3342171" y="4099200"/>
              <a:ext cx="231600" cy="1044300"/>
              <a:chOff x="3342171" y="4099200"/>
              <a:chExt cx="231600" cy="1044300"/>
            </a:xfrm>
          </p:grpSpPr>
          <p:sp>
            <p:nvSpPr>
              <p:cNvPr id="291" name="Google Shape;291;p36"/>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 name="Google Shape;296;p36"/>
            <p:cNvGrpSpPr/>
            <p:nvPr/>
          </p:nvGrpSpPr>
          <p:grpSpPr>
            <a:xfrm>
              <a:off x="3713525" y="4309200"/>
              <a:ext cx="231600" cy="834300"/>
              <a:chOff x="3713525" y="4309200"/>
              <a:chExt cx="231600" cy="834300"/>
            </a:xfrm>
          </p:grpSpPr>
          <p:sp>
            <p:nvSpPr>
              <p:cNvPr id="297" name="Google Shape;297;p36"/>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6"/>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6"/>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36"/>
            <p:cNvGrpSpPr/>
            <p:nvPr/>
          </p:nvGrpSpPr>
          <p:grpSpPr>
            <a:xfrm>
              <a:off x="1485398" y="4309200"/>
              <a:ext cx="231600" cy="834300"/>
              <a:chOff x="1485398" y="4309200"/>
              <a:chExt cx="231600" cy="834300"/>
            </a:xfrm>
          </p:grpSpPr>
          <p:sp>
            <p:nvSpPr>
              <p:cNvPr id="302" name="Google Shape;302;p36"/>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6"/>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6"/>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6"/>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36"/>
            <p:cNvGrpSpPr/>
            <p:nvPr/>
          </p:nvGrpSpPr>
          <p:grpSpPr>
            <a:xfrm>
              <a:off x="4084879" y="4518900"/>
              <a:ext cx="231600" cy="624600"/>
              <a:chOff x="4084879" y="4518900"/>
              <a:chExt cx="231600" cy="624600"/>
            </a:xfrm>
          </p:grpSpPr>
          <p:sp>
            <p:nvSpPr>
              <p:cNvPr id="307" name="Google Shape;307;p36"/>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6"/>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6"/>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 name="Google Shape;310;p36"/>
            <p:cNvGrpSpPr/>
            <p:nvPr/>
          </p:nvGrpSpPr>
          <p:grpSpPr>
            <a:xfrm>
              <a:off x="2970816" y="4309200"/>
              <a:ext cx="231600" cy="834300"/>
              <a:chOff x="2970816" y="4309200"/>
              <a:chExt cx="231600" cy="834300"/>
            </a:xfrm>
          </p:grpSpPr>
          <p:sp>
            <p:nvSpPr>
              <p:cNvPr id="311" name="Google Shape;311;p36"/>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6"/>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6"/>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6"/>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5" name="Google Shape;315;p36"/>
            <p:cNvGrpSpPr/>
            <p:nvPr/>
          </p:nvGrpSpPr>
          <p:grpSpPr>
            <a:xfrm>
              <a:off x="4456234" y="4309200"/>
              <a:ext cx="231600" cy="834300"/>
              <a:chOff x="4456234" y="4309200"/>
              <a:chExt cx="231600" cy="834300"/>
            </a:xfrm>
          </p:grpSpPr>
          <p:sp>
            <p:nvSpPr>
              <p:cNvPr id="316" name="Google Shape;316;p36"/>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6"/>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6"/>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6"/>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36"/>
            <p:cNvGrpSpPr/>
            <p:nvPr/>
          </p:nvGrpSpPr>
          <p:grpSpPr>
            <a:xfrm>
              <a:off x="4827588" y="4099200"/>
              <a:ext cx="231600" cy="1044300"/>
              <a:chOff x="4827588" y="4099200"/>
              <a:chExt cx="231600" cy="1044300"/>
            </a:xfrm>
          </p:grpSpPr>
          <p:sp>
            <p:nvSpPr>
              <p:cNvPr id="321" name="Google Shape;321;p36"/>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6"/>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6"/>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6"/>
            <p:cNvGrpSpPr/>
            <p:nvPr/>
          </p:nvGrpSpPr>
          <p:grpSpPr>
            <a:xfrm>
              <a:off x="5198943" y="4309200"/>
              <a:ext cx="231600" cy="834300"/>
              <a:chOff x="5198943" y="4309200"/>
              <a:chExt cx="231600" cy="834300"/>
            </a:xfrm>
          </p:grpSpPr>
          <p:sp>
            <p:nvSpPr>
              <p:cNvPr id="327" name="Google Shape;327;p36"/>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6"/>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6"/>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6"/>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 name="Google Shape;331;p36"/>
            <p:cNvGrpSpPr/>
            <p:nvPr/>
          </p:nvGrpSpPr>
          <p:grpSpPr>
            <a:xfrm>
              <a:off x="5570297" y="4518900"/>
              <a:ext cx="231600" cy="624600"/>
              <a:chOff x="5570297" y="4518900"/>
              <a:chExt cx="231600" cy="624600"/>
            </a:xfrm>
          </p:grpSpPr>
          <p:sp>
            <p:nvSpPr>
              <p:cNvPr id="332" name="Google Shape;332;p36"/>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6"/>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6"/>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36"/>
            <p:cNvGrpSpPr/>
            <p:nvPr/>
          </p:nvGrpSpPr>
          <p:grpSpPr>
            <a:xfrm>
              <a:off x="5941652" y="4309200"/>
              <a:ext cx="231600" cy="834300"/>
              <a:chOff x="5941652" y="4309200"/>
              <a:chExt cx="231600" cy="834300"/>
            </a:xfrm>
          </p:grpSpPr>
          <p:sp>
            <p:nvSpPr>
              <p:cNvPr id="336" name="Google Shape;336;p36"/>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6"/>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6"/>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36"/>
            <p:cNvGrpSpPr/>
            <p:nvPr/>
          </p:nvGrpSpPr>
          <p:grpSpPr>
            <a:xfrm>
              <a:off x="6313006" y="4099200"/>
              <a:ext cx="231600" cy="1044300"/>
              <a:chOff x="6313006" y="4099200"/>
              <a:chExt cx="231600" cy="1044300"/>
            </a:xfrm>
          </p:grpSpPr>
          <p:sp>
            <p:nvSpPr>
              <p:cNvPr id="341" name="Google Shape;341;p36"/>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6"/>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6"/>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6"/>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36"/>
            <p:cNvGrpSpPr/>
            <p:nvPr/>
          </p:nvGrpSpPr>
          <p:grpSpPr>
            <a:xfrm>
              <a:off x="6684361" y="4309200"/>
              <a:ext cx="231600" cy="834300"/>
              <a:chOff x="6684361" y="4309200"/>
              <a:chExt cx="231600" cy="834300"/>
            </a:xfrm>
          </p:grpSpPr>
          <p:sp>
            <p:nvSpPr>
              <p:cNvPr id="347" name="Google Shape;347;p36"/>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6"/>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6"/>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6"/>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6"/>
            <p:cNvGrpSpPr/>
            <p:nvPr/>
          </p:nvGrpSpPr>
          <p:grpSpPr>
            <a:xfrm>
              <a:off x="7055715" y="4518900"/>
              <a:ext cx="231600" cy="624600"/>
              <a:chOff x="7055715" y="4518900"/>
              <a:chExt cx="231600" cy="624600"/>
            </a:xfrm>
          </p:grpSpPr>
          <p:sp>
            <p:nvSpPr>
              <p:cNvPr id="352" name="Google Shape;352;p36"/>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6"/>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6"/>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 name="Google Shape;355;p36"/>
            <p:cNvGrpSpPr/>
            <p:nvPr/>
          </p:nvGrpSpPr>
          <p:grpSpPr>
            <a:xfrm>
              <a:off x="7798424" y="4099200"/>
              <a:ext cx="231600" cy="1044300"/>
              <a:chOff x="7798424" y="4099200"/>
              <a:chExt cx="231600" cy="1044300"/>
            </a:xfrm>
          </p:grpSpPr>
          <p:sp>
            <p:nvSpPr>
              <p:cNvPr id="356" name="Google Shape;356;p36"/>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6"/>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6"/>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6"/>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6"/>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 name="Google Shape;361;p36"/>
            <p:cNvGrpSpPr/>
            <p:nvPr/>
          </p:nvGrpSpPr>
          <p:grpSpPr>
            <a:xfrm>
              <a:off x="8169779" y="4309200"/>
              <a:ext cx="231600" cy="834300"/>
              <a:chOff x="8169779" y="4309200"/>
              <a:chExt cx="231600" cy="834300"/>
            </a:xfrm>
          </p:grpSpPr>
          <p:sp>
            <p:nvSpPr>
              <p:cNvPr id="362" name="Google Shape;362;p36"/>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6"/>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6"/>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6"/>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6"/>
            <p:cNvGrpSpPr/>
            <p:nvPr/>
          </p:nvGrpSpPr>
          <p:grpSpPr>
            <a:xfrm>
              <a:off x="7427070" y="4309200"/>
              <a:ext cx="231600" cy="834300"/>
              <a:chOff x="7427070" y="4309200"/>
              <a:chExt cx="231600" cy="834300"/>
            </a:xfrm>
          </p:grpSpPr>
          <p:sp>
            <p:nvSpPr>
              <p:cNvPr id="367" name="Google Shape;367;p36"/>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6"/>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6"/>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6"/>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 name="Google Shape;371;p36"/>
            <p:cNvGrpSpPr/>
            <p:nvPr/>
          </p:nvGrpSpPr>
          <p:grpSpPr>
            <a:xfrm>
              <a:off x="8541133" y="4518900"/>
              <a:ext cx="231600" cy="624600"/>
              <a:chOff x="8541133" y="4518900"/>
              <a:chExt cx="231600" cy="624600"/>
            </a:xfrm>
          </p:grpSpPr>
          <p:sp>
            <p:nvSpPr>
              <p:cNvPr id="372" name="Google Shape;372;p36"/>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6"/>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6"/>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 name="Google Shape;375;p36"/>
            <p:cNvGrpSpPr/>
            <p:nvPr/>
          </p:nvGrpSpPr>
          <p:grpSpPr>
            <a:xfrm>
              <a:off x="8912488" y="4309200"/>
              <a:ext cx="231600" cy="834300"/>
              <a:chOff x="8912488" y="4309200"/>
              <a:chExt cx="231600" cy="834300"/>
            </a:xfrm>
          </p:grpSpPr>
          <p:sp>
            <p:nvSpPr>
              <p:cNvPr id="376" name="Google Shape;376;p36"/>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6"/>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6"/>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6"/>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36"/>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8000"/>
              <a:buNone/>
              <a:defRPr sz="8000">
                <a:solidFill>
                  <a:schemeClr val="lt1"/>
                </a:solidFill>
              </a:defRPr>
            </a:lvl1pPr>
            <a:lvl2pPr lvl="1" rtl="0" algn="ctr">
              <a:spcBef>
                <a:spcPts val="0"/>
              </a:spcBef>
              <a:spcAft>
                <a:spcPts val="0"/>
              </a:spcAft>
              <a:buClr>
                <a:schemeClr val="lt1"/>
              </a:buClr>
              <a:buSzPts val="8000"/>
              <a:buNone/>
              <a:defRPr sz="8000">
                <a:solidFill>
                  <a:schemeClr val="lt1"/>
                </a:solidFill>
              </a:defRPr>
            </a:lvl2pPr>
            <a:lvl3pPr lvl="2" rtl="0" algn="ctr">
              <a:spcBef>
                <a:spcPts val="0"/>
              </a:spcBef>
              <a:spcAft>
                <a:spcPts val="0"/>
              </a:spcAft>
              <a:buClr>
                <a:schemeClr val="lt1"/>
              </a:buClr>
              <a:buSzPts val="8000"/>
              <a:buNone/>
              <a:defRPr sz="8000">
                <a:solidFill>
                  <a:schemeClr val="lt1"/>
                </a:solidFill>
              </a:defRPr>
            </a:lvl3pPr>
            <a:lvl4pPr lvl="3" rtl="0" algn="ctr">
              <a:spcBef>
                <a:spcPts val="0"/>
              </a:spcBef>
              <a:spcAft>
                <a:spcPts val="0"/>
              </a:spcAft>
              <a:buClr>
                <a:schemeClr val="lt1"/>
              </a:buClr>
              <a:buSzPts val="8000"/>
              <a:buNone/>
              <a:defRPr sz="8000">
                <a:solidFill>
                  <a:schemeClr val="lt1"/>
                </a:solidFill>
              </a:defRPr>
            </a:lvl4pPr>
            <a:lvl5pPr lvl="4" rtl="0" algn="ctr">
              <a:spcBef>
                <a:spcPts val="0"/>
              </a:spcBef>
              <a:spcAft>
                <a:spcPts val="0"/>
              </a:spcAft>
              <a:buClr>
                <a:schemeClr val="lt1"/>
              </a:buClr>
              <a:buSzPts val="8000"/>
              <a:buNone/>
              <a:defRPr sz="8000">
                <a:solidFill>
                  <a:schemeClr val="lt1"/>
                </a:solidFill>
              </a:defRPr>
            </a:lvl5pPr>
            <a:lvl6pPr lvl="5" rtl="0" algn="ctr">
              <a:spcBef>
                <a:spcPts val="0"/>
              </a:spcBef>
              <a:spcAft>
                <a:spcPts val="0"/>
              </a:spcAft>
              <a:buClr>
                <a:schemeClr val="lt1"/>
              </a:buClr>
              <a:buSzPts val="8000"/>
              <a:buNone/>
              <a:defRPr sz="8000">
                <a:solidFill>
                  <a:schemeClr val="lt1"/>
                </a:solidFill>
              </a:defRPr>
            </a:lvl6pPr>
            <a:lvl7pPr lvl="6" rtl="0" algn="ctr">
              <a:spcBef>
                <a:spcPts val="0"/>
              </a:spcBef>
              <a:spcAft>
                <a:spcPts val="0"/>
              </a:spcAft>
              <a:buClr>
                <a:schemeClr val="lt1"/>
              </a:buClr>
              <a:buSzPts val="8000"/>
              <a:buNone/>
              <a:defRPr sz="8000">
                <a:solidFill>
                  <a:schemeClr val="lt1"/>
                </a:solidFill>
              </a:defRPr>
            </a:lvl7pPr>
            <a:lvl8pPr lvl="7" rtl="0" algn="ctr">
              <a:spcBef>
                <a:spcPts val="0"/>
              </a:spcBef>
              <a:spcAft>
                <a:spcPts val="0"/>
              </a:spcAft>
              <a:buClr>
                <a:schemeClr val="lt1"/>
              </a:buClr>
              <a:buSzPts val="8000"/>
              <a:buNone/>
              <a:defRPr sz="8000">
                <a:solidFill>
                  <a:schemeClr val="lt1"/>
                </a:solidFill>
              </a:defRPr>
            </a:lvl8pPr>
            <a:lvl9pPr lvl="8" rtl="0" algn="ctr">
              <a:spcBef>
                <a:spcPts val="0"/>
              </a:spcBef>
              <a:spcAft>
                <a:spcPts val="0"/>
              </a:spcAft>
              <a:buClr>
                <a:schemeClr val="lt1"/>
              </a:buClr>
              <a:buSzPts val="8000"/>
              <a:buNone/>
              <a:defRPr sz="8000">
                <a:solidFill>
                  <a:schemeClr val="lt1"/>
                </a:solidFill>
              </a:defRPr>
            </a:lvl9pPr>
          </a:lstStyle>
          <a:p>
            <a:r>
              <a:t>xx%</a:t>
            </a:r>
          </a:p>
        </p:txBody>
      </p:sp>
      <p:sp>
        <p:nvSpPr>
          <p:cNvPr id="381" name="Google Shape;381;p36"/>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rtl="0" algn="ctr">
              <a:spcBef>
                <a:spcPts val="0"/>
              </a:spcBef>
              <a:spcAft>
                <a:spcPts val="0"/>
              </a:spcAft>
              <a:buClr>
                <a:schemeClr val="lt1"/>
              </a:buClr>
              <a:buSzPts val="1300"/>
              <a:buChar char="●"/>
              <a:defRPr>
                <a:solidFill>
                  <a:schemeClr val="lt1"/>
                </a:solidFill>
              </a:defRPr>
            </a:lvl1pPr>
            <a:lvl2pPr indent="-298450" lvl="1" marL="914400" rtl="0" algn="ctr">
              <a:spcBef>
                <a:spcPts val="0"/>
              </a:spcBef>
              <a:spcAft>
                <a:spcPts val="0"/>
              </a:spcAft>
              <a:buClr>
                <a:schemeClr val="lt1"/>
              </a:buClr>
              <a:buSzPts val="1100"/>
              <a:buChar char="○"/>
              <a:defRPr>
                <a:solidFill>
                  <a:schemeClr val="lt1"/>
                </a:solidFill>
              </a:defRPr>
            </a:lvl2pPr>
            <a:lvl3pPr indent="-298450" lvl="2" marL="1371600" rtl="0" algn="ctr">
              <a:spcBef>
                <a:spcPts val="0"/>
              </a:spcBef>
              <a:spcAft>
                <a:spcPts val="0"/>
              </a:spcAft>
              <a:buClr>
                <a:schemeClr val="lt1"/>
              </a:buClr>
              <a:buSzPts val="1100"/>
              <a:buChar char="■"/>
              <a:defRPr>
                <a:solidFill>
                  <a:schemeClr val="lt1"/>
                </a:solidFill>
              </a:defRPr>
            </a:lvl3pPr>
            <a:lvl4pPr indent="-298450" lvl="3" marL="1828800" rtl="0" algn="ctr">
              <a:spcBef>
                <a:spcPts val="0"/>
              </a:spcBef>
              <a:spcAft>
                <a:spcPts val="0"/>
              </a:spcAft>
              <a:buClr>
                <a:schemeClr val="lt1"/>
              </a:buClr>
              <a:buSzPts val="1100"/>
              <a:buChar char="●"/>
              <a:defRPr>
                <a:solidFill>
                  <a:schemeClr val="lt1"/>
                </a:solidFill>
              </a:defRPr>
            </a:lvl4pPr>
            <a:lvl5pPr indent="-298450" lvl="4" marL="2286000" rtl="0" algn="ctr">
              <a:spcBef>
                <a:spcPts val="0"/>
              </a:spcBef>
              <a:spcAft>
                <a:spcPts val="0"/>
              </a:spcAft>
              <a:buClr>
                <a:schemeClr val="lt1"/>
              </a:buClr>
              <a:buSzPts val="1100"/>
              <a:buChar char="○"/>
              <a:defRPr>
                <a:solidFill>
                  <a:schemeClr val="lt1"/>
                </a:solidFill>
              </a:defRPr>
            </a:lvl5pPr>
            <a:lvl6pPr indent="-298450" lvl="5" marL="2743200" rtl="0" algn="ctr">
              <a:spcBef>
                <a:spcPts val="0"/>
              </a:spcBef>
              <a:spcAft>
                <a:spcPts val="0"/>
              </a:spcAft>
              <a:buClr>
                <a:schemeClr val="lt1"/>
              </a:buClr>
              <a:buSzPts val="1100"/>
              <a:buChar char="■"/>
              <a:defRPr>
                <a:solidFill>
                  <a:schemeClr val="lt1"/>
                </a:solidFill>
              </a:defRPr>
            </a:lvl6pPr>
            <a:lvl7pPr indent="-298450" lvl="6" marL="3200400" rtl="0" algn="ctr">
              <a:spcBef>
                <a:spcPts val="0"/>
              </a:spcBef>
              <a:spcAft>
                <a:spcPts val="0"/>
              </a:spcAft>
              <a:buClr>
                <a:schemeClr val="lt1"/>
              </a:buClr>
              <a:buSzPts val="1100"/>
              <a:buChar char="●"/>
              <a:defRPr>
                <a:solidFill>
                  <a:schemeClr val="lt1"/>
                </a:solidFill>
              </a:defRPr>
            </a:lvl7pPr>
            <a:lvl8pPr indent="-298450" lvl="7" marL="3657600" rtl="0" algn="ctr">
              <a:spcBef>
                <a:spcPts val="0"/>
              </a:spcBef>
              <a:spcAft>
                <a:spcPts val="0"/>
              </a:spcAft>
              <a:buClr>
                <a:schemeClr val="lt1"/>
              </a:buClr>
              <a:buSzPts val="1100"/>
              <a:buChar char="○"/>
              <a:defRPr>
                <a:solidFill>
                  <a:schemeClr val="lt1"/>
                </a:solidFill>
              </a:defRPr>
            </a:lvl8pPr>
            <a:lvl9pPr indent="-298450" lvl="8" marL="4114800" rtl="0" algn="ctr">
              <a:spcBef>
                <a:spcPts val="0"/>
              </a:spcBef>
              <a:spcAft>
                <a:spcPts val="0"/>
              </a:spcAft>
              <a:buClr>
                <a:schemeClr val="lt1"/>
              </a:buClr>
              <a:buSzPts val="1100"/>
              <a:buChar char="■"/>
              <a:defRPr>
                <a:solidFill>
                  <a:schemeClr val="lt1"/>
                </a:solidFill>
              </a:defRPr>
            </a:lvl9pPr>
          </a:lstStyle>
          <a:p/>
        </p:txBody>
      </p:sp>
      <p:sp>
        <p:nvSpPr>
          <p:cNvPr id="382" name="Google Shape;382;p3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3" name="Shape 383"/>
        <p:cNvGrpSpPr/>
        <p:nvPr/>
      </p:nvGrpSpPr>
      <p:grpSpPr>
        <a:xfrm>
          <a:off x="0" y="0"/>
          <a:ext cx="0" cy="0"/>
          <a:chOff x="0" y="0"/>
          <a:chExt cx="0" cy="0"/>
        </a:xfrm>
      </p:grpSpPr>
      <p:sp>
        <p:nvSpPr>
          <p:cNvPr id="384" name="Google Shape;384;p3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385" name="Shape 385"/>
        <p:cNvGrpSpPr/>
        <p:nvPr/>
      </p:nvGrpSpPr>
      <p:grpSpPr>
        <a:xfrm>
          <a:off x="0" y="0"/>
          <a:ext cx="0" cy="0"/>
          <a:chOff x="0" y="0"/>
          <a:chExt cx="0" cy="0"/>
        </a:xfrm>
      </p:grpSpPr>
      <p:sp>
        <p:nvSpPr>
          <p:cNvPr id="386" name="Google Shape;386;p38"/>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8"/>
          <p:cNvSpPr txBox="1"/>
          <p:nvPr>
            <p:ph type="ctrTitle"/>
          </p:nvPr>
        </p:nvSpPr>
        <p:spPr>
          <a:xfrm>
            <a:off x="1773500" y="1980025"/>
            <a:ext cx="5597100" cy="67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88" name="Google Shape;388;p38"/>
          <p:cNvSpPr txBox="1"/>
          <p:nvPr>
            <p:ph idx="1" type="subTitle"/>
          </p:nvPr>
        </p:nvSpPr>
        <p:spPr>
          <a:xfrm>
            <a:off x="1773500" y="2664426"/>
            <a:ext cx="5597100" cy="386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2"/>
              </a:buClr>
              <a:buSzPts val="1300"/>
              <a:buNone/>
              <a:defRPr>
                <a:solidFill>
                  <a:schemeClr val="accent2"/>
                </a:solidFill>
              </a:defRPr>
            </a:lvl1pPr>
            <a:lvl2pPr lvl="1" rtl="0" algn="ctr">
              <a:spcBef>
                <a:spcPts val="0"/>
              </a:spcBef>
              <a:spcAft>
                <a:spcPts val="0"/>
              </a:spcAft>
              <a:buClr>
                <a:schemeClr val="accent2"/>
              </a:buClr>
              <a:buSzPts val="3000"/>
              <a:buNone/>
              <a:defRPr sz="3000">
                <a:solidFill>
                  <a:schemeClr val="accent2"/>
                </a:solidFill>
              </a:defRPr>
            </a:lvl2pPr>
            <a:lvl3pPr lvl="2" rtl="0" algn="ctr">
              <a:spcBef>
                <a:spcPts val="0"/>
              </a:spcBef>
              <a:spcAft>
                <a:spcPts val="0"/>
              </a:spcAft>
              <a:buClr>
                <a:schemeClr val="accent2"/>
              </a:buClr>
              <a:buSzPts val="3000"/>
              <a:buNone/>
              <a:defRPr sz="3000">
                <a:solidFill>
                  <a:schemeClr val="accent2"/>
                </a:solidFill>
              </a:defRPr>
            </a:lvl3pPr>
            <a:lvl4pPr lvl="3" rtl="0" algn="ctr">
              <a:spcBef>
                <a:spcPts val="0"/>
              </a:spcBef>
              <a:spcAft>
                <a:spcPts val="0"/>
              </a:spcAft>
              <a:buClr>
                <a:schemeClr val="accent2"/>
              </a:buClr>
              <a:buSzPts val="3000"/>
              <a:buNone/>
              <a:defRPr sz="3000">
                <a:solidFill>
                  <a:schemeClr val="accent2"/>
                </a:solidFill>
              </a:defRPr>
            </a:lvl4pPr>
            <a:lvl5pPr lvl="4" rtl="0" algn="ctr">
              <a:spcBef>
                <a:spcPts val="0"/>
              </a:spcBef>
              <a:spcAft>
                <a:spcPts val="0"/>
              </a:spcAft>
              <a:buClr>
                <a:schemeClr val="accent2"/>
              </a:buClr>
              <a:buSzPts val="3000"/>
              <a:buNone/>
              <a:defRPr sz="3000">
                <a:solidFill>
                  <a:schemeClr val="accent2"/>
                </a:solidFill>
              </a:defRPr>
            </a:lvl5pPr>
            <a:lvl6pPr lvl="5" rtl="0" algn="ctr">
              <a:spcBef>
                <a:spcPts val="0"/>
              </a:spcBef>
              <a:spcAft>
                <a:spcPts val="0"/>
              </a:spcAft>
              <a:buClr>
                <a:schemeClr val="accent2"/>
              </a:buClr>
              <a:buSzPts val="3000"/>
              <a:buNone/>
              <a:defRPr sz="3000">
                <a:solidFill>
                  <a:schemeClr val="accent2"/>
                </a:solidFill>
              </a:defRPr>
            </a:lvl6pPr>
            <a:lvl7pPr lvl="6" rtl="0" algn="ctr">
              <a:spcBef>
                <a:spcPts val="0"/>
              </a:spcBef>
              <a:spcAft>
                <a:spcPts val="0"/>
              </a:spcAft>
              <a:buClr>
                <a:schemeClr val="accent2"/>
              </a:buClr>
              <a:buSzPts val="3000"/>
              <a:buNone/>
              <a:defRPr sz="3000">
                <a:solidFill>
                  <a:schemeClr val="accent2"/>
                </a:solidFill>
              </a:defRPr>
            </a:lvl7pPr>
            <a:lvl8pPr lvl="7" rtl="0" algn="ctr">
              <a:spcBef>
                <a:spcPts val="0"/>
              </a:spcBef>
              <a:spcAft>
                <a:spcPts val="0"/>
              </a:spcAft>
              <a:buClr>
                <a:schemeClr val="accent2"/>
              </a:buClr>
              <a:buSzPts val="3000"/>
              <a:buNone/>
              <a:defRPr sz="3000">
                <a:solidFill>
                  <a:schemeClr val="accent2"/>
                </a:solidFill>
              </a:defRPr>
            </a:lvl8pPr>
            <a:lvl9pPr lvl="8" rtl="0" algn="ctr">
              <a:spcBef>
                <a:spcPts val="0"/>
              </a:spcBef>
              <a:spcAft>
                <a:spcPts val="0"/>
              </a:spcAft>
              <a:buClr>
                <a:schemeClr val="accent2"/>
              </a:buClr>
              <a:buSzPts val="3000"/>
              <a:buNone/>
              <a:defRPr sz="3000">
                <a:solidFill>
                  <a:schemeClr val="accent2"/>
                </a:solidFill>
              </a:defRPr>
            </a:lvl9pPr>
          </a:lstStyle>
          <a:p/>
        </p:txBody>
      </p:sp>
      <p:sp>
        <p:nvSpPr>
          <p:cNvPr id="389" name="Google Shape;389;p38"/>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38"/>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1" name="Google Shape;391;p38"/>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2" name="Google Shape;392;p38"/>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38"/>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38"/>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8"/>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8"/>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8"/>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8"/>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spTree>
      <p:nvGrpSpPr>
        <p:cNvPr id="399" name="Shape 399"/>
        <p:cNvGrpSpPr/>
        <p:nvPr/>
      </p:nvGrpSpPr>
      <p:grpSpPr>
        <a:xfrm>
          <a:off x="0" y="0"/>
          <a:ext cx="0" cy="0"/>
          <a:chOff x="0" y="0"/>
          <a:chExt cx="0" cy="0"/>
        </a:xfrm>
      </p:grpSpPr>
      <p:sp>
        <p:nvSpPr>
          <p:cNvPr id="400" name="Google Shape;400;p39"/>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_1_1">
    <p:bg>
      <p:bgPr>
        <a:solidFill>
          <a:schemeClr val="lt1"/>
        </a:solidFill>
      </p:bgPr>
    </p:bg>
    <p:spTree>
      <p:nvGrpSpPr>
        <p:cNvPr id="401" name="Shape 401"/>
        <p:cNvGrpSpPr/>
        <p:nvPr/>
      </p:nvGrpSpPr>
      <p:grpSpPr>
        <a:xfrm>
          <a:off x="0" y="0"/>
          <a:ext cx="0" cy="0"/>
          <a:chOff x="0" y="0"/>
          <a:chExt cx="0" cy="0"/>
        </a:xfrm>
      </p:grpSpPr>
      <p:sp>
        <p:nvSpPr>
          <p:cNvPr id="402" name="Google Shape;402;p40"/>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3" name="Google Shape;403;p40"/>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404" name="Google Shape;404;p40"/>
          <p:cNvGrpSpPr/>
          <p:nvPr/>
        </p:nvGrpSpPr>
        <p:grpSpPr>
          <a:xfrm>
            <a:off x="4377287" y="431563"/>
            <a:ext cx="4360802" cy="4280374"/>
            <a:chOff x="576654" y="555403"/>
            <a:chExt cx="3865959" cy="3794658"/>
          </a:xfrm>
        </p:grpSpPr>
        <p:sp>
          <p:nvSpPr>
            <p:cNvPr id="405" name="Google Shape;405;p40"/>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6" name="Google Shape;406;p40"/>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7" name="Google Shape;407;p40"/>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8" name="Google Shape;408;p40"/>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40"/>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10" name="Google Shape;410;p40"/>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40"/>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_2">
    <p:bg>
      <p:bgPr>
        <a:solidFill>
          <a:schemeClr val="dk1"/>
        </a:solidFill>
      </p:bgPr>
    </p:bg>
    <p:spTree>
      <p:nvGrpSpPr>
        <p:cNvPr id="412" name="Shape 412"/>
        <p:cNvGrpSpPr/>
        <p:nvPr/>
      </p:nvGrpSpPr>
      <p:grpSpPr>
        <a:xfrm>
          <a:off x="0" y="0"/>
          <a:ext cx="0" cy="0"/>
          <a:chOff x="0" y="0"/>
          <a:chExt cx="0" cy="0"/>
        </a:xfrm>
      </p:grpSpPr>
      <p:sp>
        <p:nvSpPr>
          <p:cNvPr id="413" name="Google Shape;413;p41"/>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414" name="Google Shape;414;p41"/>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41"/>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41"/>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41"/>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41"/>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9" name="Google Shape;419;p41"/>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41"/>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41"/>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41"/>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41"/>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6" Type="http://schemas.openxmlformats.org/officeDocument/2006/relationships/theme" Target="../theme/theme3.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0" name="Google Shape;70;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71" name="Google Shape;7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117" name="Shape 117"/>
        <p:cNvGrpSpPr/>
        <p:nvPr/>
      </p:nvGrpSpPr>
      <p:grpSpPr>
        <a:xfrm>
          <a:off x="0" y="0"/>
          <a:ext cx="0" cy="0"/>
          <a:chOff x="0" y="0"/>
          <a:chExt cx="0" cy="0"/>
        </a:xfrm>
      </p:grpSpPr>
      <p:sp>
        <p:nvSpPr>
          <p:cNvPr id="118" name="Google Shape;11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rt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119" name="Google Shape;11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rtl="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120" name="Google Shape;120;p26"/>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rtl="0" algn="r">
              <a:buNone/>
              <a:defRPr sz="900">
                <a:solidFill>
                  <a:schemeClr val="dk2"/>
                </a:solidFill>
                <a:latin typeface="Nunito"/>
                <a:ea typeface="Nunito"/>
                <a:cs typeface="Nunito"/>
                <a:sym typeface="Nunito"/>
              </a:defRPr>
            </a:lvl1pPr>
            <a:lvl2pPr lvl="1" rtl="0" algn="r">
              <a:buNone/>
              <a:defRPr sz="900">
                <a:solidFill>
                  <a:schemeClr val="dk2"/>
                </a:solidFill>
                <a:latin typeface="Nunito"/>
                <a:ea typeface="Nunito"/>
                <a:cs typeface="Nunito"/>
                <a:sym typeface="Nunito"/>
              </a:defRPr>
            </a:lvl2pPr>
            <a:lvl3pPr lvl="2" rtl="0" algn="r">
              <a:buNone/>
              <a:defRPr sz="900">
                <a:solidFill>
                  <a:schemeClr val="dk2"/>
                </a:solidFill>
                <a:latin typeface="Nunito"/>
                <a:ea typeface="Nunito"/>
                <a:cs typeface="Nunito"/>
                <a:sym typeface="Nunito"/>
              </a:defRPr>
            </a:lvl3pPr>
            <a:lvl4pPr lvl="3" rtl="0" algn="r">
              <a:buNone/>
              <a:defRPr sz="900">
                <a:solidFill>
                  <a:schemeClr val="dk2"/>
                </a:solidFill>
                <a:latin typeface="Nunito"/>
                <a:ea typeface="Nunito"/>
                <a:cs typeface="Nunito"/>
                <a:sym typeface="Nunito"/>
              </a:defRPr>
            </a:lvl4pPr>
            <a:lvl5pPr lvl="4" rtl="0" algn="r">
              <a:buNone/>
              <a:defRPr sz="900">
                <a:solidFill>
                  <a:schemeClr val="dk2"/>
                </a:solidFill>
                <a:latin typeface="Nunito"/>
                <a:ea typeface="Nunito"/>
                <a:cs typeface="Nunito"/>
                <a:sym typeface="Nunito"/>
              </a:defRPr>
            </a:lvl5pPr>
            <a:lvl6pPr lvl="5" rtl="0" algn="r">
              <a:buNone/>
              <a:defRPr sz="900">
                <a:solidFill>
                  <a:schemeClr val="dk2"/>
                </a:solidFill>
                <a:latin typeface="Nunito"/>
                <a:ea typeface="Nunito"/>
                <a:cs typeface="Nunito"/>
                <a:sym typeface="Nunito"/>
              </a:defRPr>
            </a:lvl6pPr>
            <a:lvl7pPr lvl="6" rtl="0" algn="r">
              <a:buNone/>
              <a:defRPr sz="900">
                <a:solidFill>
                  <a:schemeClr val="dk2"/>
                </a:solidFill>
                <a:latin typeface="Nunito"/>
                <a:ea typeface="Nunito"/>
                <a:cs typeface="Nunito"/>
                <a:sym typeface="Nunito"/>
              </a:defRPr>
            </a:lvl7pPr>
            <a:lvl8pPr lvl="7" rtl="0" algn="r">
              <a:buNone/>
              <a:defRPr sz="900">
                <a:solidFill>
                  <a:schemeClr val="dk2"/>
                </a:solidFill>
                <a:latin typeface="Nunito"/>
                <a:ea typeface="Nunito"/>
                <a:cs typeface="Nunito"/>
                <a:sym typeface="Nunito"/>
              </a:defRPr>
            </a:lvl8pPr>
            <a:lvl9pPr lvl="8" rtl="0"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5.jp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blog.flightclubaerospace.com/2020/11/29/fuselage-updates-november/" TargetMode="Externa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4.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hyperlink" Target="https://cad.onshape.com/documents/d3a568249fbce43009d5f3ef/w/b0a3c46cebd78b7582d76146/e/442fbb407b2501ddaf43cf7c" TargetMode="External"/><Relationship Id="rId4" Type="http://schemas.openxmlformats.org/officeDocument/2006/relationships/image" Target="../media/image28.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1.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hyperlink" Target="http://flightclubaerospace.com/SummerCamp" TargetMode="External"/><Relationship Id="rId4" Type="http://schemas.openxmlformats.org/officeDocument/2006/relationships/hyperlink" Target="mailto:general@flightclubaerospace.com" TargetMode="External"/><Relationship Id="rId5" Type="http://schemas.openxmlformats.org/officeDocument/2006/relationships/hyperlink" Target="http://bit.ly/FCAzoom" TargetMode="External"/><Relationship Id="rId6" Type="http://schemas.openxmlformats.org/officeDocument/2006/relationships/hyperlink" Target="https://forms.gle/UvC8fxYxvg9gR5qg7"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hyperlink" Target="https://www.onshape.com/en/education/#form-container" TargetMode="External"/><Relationship Id="rId4" Type="http://schemas.openxmlformats.org/officeDocument/2006/relationships/hyperlink" Target="https://forms.gle/G5feXKMFnmrUggUN8" TargetMode="External"/><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forms.gle/DVwSDfmzBhjW7rew8"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hyperlink" Target="http://drive.google.com/file/d/1wSahSpc_EWaOReE32fDw4JazMM8UrJjY/view" TargetMode="External"/><Relationship Id="rId4" Type="http://schemas.openxmlformats.org/officeDocument/2006/relationships/image" Target="../media/image7.jpg"/><Relationship Id="rId5" Type="http://schemas.openxmlformats.org/officeDocument/2006/relationships/image" Target="../media/image34.jpg"/><Relationship Id="rId6" Type="http://schemas.openxmlformats.org/officeDocument/2006/relationships/image" Target="../media/image26.jpg"/><Relationship Id="rId7" Type="http://schemas.openxmlformats.org/officeDocument/2006/relationships/image" Target="../media/image8.png"/><Relationship Id="rId8" Type="http://schemas.openxmlformats.org/officeDocument/2006/relationships/image" Target="../media/image3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7.jpg"/><Relationship Id="rId5"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42"/>
          <p:cNvSpPr/>
          <p:nvPr/>
        </p:nvSpPr>
        <p:spPr>
          <a:xfrm>
            <a:off x="0" y="0"/>
            <a:ext cx="9144000" cy="5143500"/>
          </a:xfrm>
          <a:prstGeom prst="rect">
            <a:avLst/>
          </a:prstGeom>
          <a:gradFill>
            <a:gsLst>
              <a:gs pos="0">
                <a:srgbClr val="FFF2CC"/>
              </a:gs>
              <a:gs pos="100000">
                <a:srgbClr val="FFB5FC"/>
              </a:gs>
              <a:gs pos="100000">
                <a:srgbClr val="737373"/>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42"/>
          <p:cNvPicPr preferRelativeResize="0"/>
          <p:nvPr/>
        </p:nvPicPr>
        <p:blipFill>
          <a:blip r:embed="rId3">
            <a:alphaModFix/>
          </a:blip>
          <a:stretch>
            <a:fillRect/>
          </a:stretch>
        </p:blipFill>
        <p:spPr>
          <a:xfrm>
            <a:off x="2282200" y="946594"/>
            <a:ext cx="4929650" cy="2602622"/>
          </a:xfrm>
          <a:prstGeom prst="rect">
            <a:avLst/>
          </a:prstGeom>
          <a:noFill/>
          <a:ln>
            <a:noFill/>
          </a:ln>
        </p:spPr>
      </p:pic>
      <p:sp>
        <p:nvSpPr>
          <p:cNvPr id="430" name="Google Shape;430;p42"/>
          <p:cNvSpPr txBox="1"/>
          <p:nvPr/>
        </p:nvSpPr>
        <p:spPr>
          <a:xfrm>
            <a:off x="1290300" y="3790925"/>
            <a:ext cx="656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latin typeface="News Cycle"/>
                <a:ea typeface="News Cycle"/>
                <a:cs typeface="News Cycle"/>
                <a:sym typeface="News Cycle"/>
              </a:rPr>
              <a:t>Welcome to our first Engineering Camp!</a:t>
            </a:r>
            <a:endParaRPr sz="2400">
              <a:latin typeface="News Cycle"/>
              <a:ea typeface="News Cycle"/>
              <a:cs typeface="News Cycle"/>
              <a:sym typeface="News Cycl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100000">
              <a:srgbClr val="FFB5FC"/>
            </a:gs>
            <a:gs pos="100000">
              <a:srgbClr val="737373"/>
            </a:gs>
          </a:gsLst>
          <a:lin ang="18900044" scaled="0"/>
        </a:gradFill>
      </p:bgPr>
    </p:bg>
    <p:spTree>
      <p:nvGrpSpPr>
        <p:cNvPr id="553" name="Shape 553"/>
        <p:cNvGrpSpPr/>
        <p:nvPr/>
      </p:nvGrpSpPr>
      <p:grpSpPr>
        <a:xfrm>
          <a:off x="0" y="0"/>
          <a:ext cx="0" cy="0"/>
          <a:chOff x="0" y="0"/>
          <a:chExt cx="0" cy="0"/>
        </a:xfrm>
      </p:grpSpPr>
      <p:sp>
        <p:nvSpPr>
          <p:cNvPr id="554" name="Google Shape;554;p51"/>
          <p:cNvSpPr/>
          <p:nvPr/>
        </p:nvSpPr>
        <p:spPr>
          <a:xfrm>
            <a:off x="-9275" y="-9225"/>
            <a:ext cx="9162500" cy="5199075"/>
          </a:xfrm>
          <a:custGeom>
            <a:rect b="b" l="l" r="r" t="t"/>
            <a:pathLst>
              <a:path extrusionOk="0" h="207963" w="366500">
                <a:moveTo>
                  <a:pt x="0" y="207963"/>
                </a:moveTo>
                <a:lnTo>
                  <a:pt x="91074" y="0"/>
                </a:lnTo>
                <a:lnTo>
                  <a:pt x="366500" y="369"/>
                </a:lnTo>
                <a:lnTo>
                  <a:pt x="366255" y="207592"/>
                </a:lnTo>
                <a:close/>
              </a:path>
            </a:pathLst>
          </a:custGeom>
          <a:solidFill>
            <a:srgbClr val="18171D">
              <a:alpha val="86030"/>
            </a:srgbClr>
          </a:solidFill>
          <a:ln>
            <a:noFill/>
          </a:ln>
        </p:spPr>
      </p:sp>
      <p:pic>
        <p:nvPicPr>
          <p:cNvPr id="555" name="Google Shape;555;p51"/>
          <p:cNvPicPr preferRelativeResize="0"/>
          <p:nvPr/>
        </p:nvPicPr>
        <p:blipFill rotWithShape="1">
          <a:blip r:embed="rId3">
            <a:alphaModFix/>
          </a:blip>
          <a:srcRect b="3856" l="0" r="17177" t="13203"/>
          <a:stretch/>
        </p:blipFill>
        <p:spPr>
          <a:xfrm>
            <a:off x="4709600" y="2657725"/>
            <a:ext cx="1761034" cy="2351424"/>
          </a:xfrm>
          <a:prstGeom prst="rect">
            <a:avLst/>
          </a:prstGeom>
          <a:noFill/>
          <a:ln>
            <a:noFill/>
          </a:ln>
        </p:spPr>
      </p:pic>
      <p:grpSp>
        <p:nvGrpSpPr>
          <p:cNvPr id="556" name="Google Shape;556;p51"/>
          <p:cNvGrpSpPr/>
          <p:nvPr/>
        </p:nvGrpSpPr>
        <p:grpSpPr>
          <a:xfrm>
            <a:off x="794963" y="510975"/>
            <a:ext cx="5055275" cy="4121550"/>
            <a:chOff x="1379000" y="320950"/>
            <a:chExt cx="5055275" cy="4121550"/>
          </a:xfrm>
        </p:grpSpPr>
        <p:sp>
          <p:nvSpPr>
            <p:cNvPr id="557" name="Google Shape;557;p51"/>
            <p:cNvSpPr txBox="1"/>
            <p:nvPr/>
          </p:nvSpPr>
          <p:spPr>
            <a:xfrm>
              <a:off x="2957275" y="320950"/>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 sz="3000">
                  <a:solidFill>
                    <a:srgbClr val="FFB5FC"/>
                  </a:solidFill>
                  <a:latin typeface="News Cycle"/>
                  <a:ea typeface="News Cycle"/>
                  <a:cs typeface="News Cycle"/>
                  <a:sym typeface="News Cycle"/>
                </a:rPr>
                <a:t>Engineers</a:t>
              </a:r>
              <a:endParaRPr sz="3000">
                <a:solidFill>
                  <a:srgbClr val="FFB5FC"/>
                </a:solidFill>
                <a:latin typeface="News Cycle"/>
                <a:ea typeface="News Cycle"/>
                <a:cs typeface="News Cycle"/>
                <a:sym typeface="News Cycle"/>
              </a:endParaRPr>
            </a:p>
          </p:txBody>
        </p:sp>
        <p:sp>
          <p:nvSpPr>
            <p:cNvPr id="558" name="Google Shape;558;p51"/>
            <p:cNvSpPr txBox="1"/>
            <p:nvPr/>
          </p:nvSpPr>
          <p:spPr>
            <a:xfrm>
              <a:off x="2718625" y="922875"/>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Designers</a:t>
              </a:r>
              <a:endParaRPr sz="3000">
                <a:solidFill>
                  <a:srgbClr val="FFB5FC"/>
                </a:solidFill>
                <a:latin typeface="News Cycle"/>
                <a:ea typeface="News Cycle"/>
                <a:cs typeface="News Cycle"/>
                <a:sym typeface="News Cycle"/>
              </a:endParaRPr>
            </a:p>
          </p:txBody>
        </p:sp>
        <p:sp>
          <p:nvSpPr>
            <p:cNvPr id="559" name="Google Shape;559;p51"/>
            <p:cNvSpPr txBox="1"/>
            <p:nvPr/>
          </p:nvSpPr>
          <p:spPr>
            <a:xfrm>
              <a:off x="2431063" y="1524800"/>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Leaders</a:t>
              </a:r>
              <a:endParaRPr sz="3000">
                <a:solidFill>
                  <a:srgbClr val="FFB5FC"/>
                </a:solidFill>
                <a:latin typeface="News Cycle"/>
                <a:ea typeface="News Cycle"/>
                <a:cs typeface="News Cycle"/>
                <a:sym typeface="News Cycle"/>
              </a:endParaRPr>
            </a:p>
          </p:txBody>
        </p:sp>
        <p:sp>
          <p:nvSpPr>
            <p:cNvPr id="560" name="Google Shape;560;p51"/>
            <p:cNvSpPr txBox="1"/>
            <p:nvPr/>
          </p:nvSpPr>
          <p:spPr>
            <a:xfrm>
              <a:off x="2181400" y="2126737"/>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Artists</a:t>
              </a:r>
              <a:endParaRPr sz="3000">
                <a:solidFill>
                  <a:srgbClr val="FFB5FC"/>
                </a:solidFill>
                <a:latin typeface="News Cycle"/>
                <a:ea typeface="News Cycle"/>
                <a:cs typeface="News Cycle"/>
                <a:sym typeface="News Cycle"/>
              </a:endParaRPr>
            </a:p>
          </p:txBody>
        </p:sp>
        <p:sp>
          <p:nvSpPr>
            <p:cNvPr id="561" name="Google Shape;561;p51"/>
            <p:cNvSpPr txBox="1"/>
            <p:nvPr/>
          </p:nvSpPr>
          <p:spPr>
            <a:xfrm>
              <a:off x="1912400" y="2728662"/>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Mathematicians</a:t>
              </a:r>
              <a:endParaRPr sz="3000">
                <a:solidFill>
                  <a:srgbClr val="FFB5FC"/>
                </a:solidFill>
                <a:latin typeface="News Cycle"/>
                <a:ea typeface="News Cycle"/>
                <a:cs typeface="News Cycle"/>
                <a:sym typeface="News Cycle"/>
              </a:endParaRPr>
            </a:p>
          </p:txBody>
        </p:sp>
        <p:sp>
          <p:nvSpPr>
            <p:cNvPr id="562" name="Google Shape;562;p51"/>
            <p:cNvSpPr txBox="1"/>
            <p:nvPr/>
          </p:nvSpPr>
          <p:spPr>
            <a:xfrm>
              <a:off x="1638475" y="3330575"/>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Programmers</a:t>
              </a:r>
              <a:endParaRPr sz="3000">
                <a:solidFill>
                  <a:srgbClr val="FFB5FC"/>
                </a:solidFill>
                <a:latin typeface="News Cycle"/>
                <a:ea typeface="News Cycle"/>
                <a:cs typeface="News Cycle"/>
                <a:sym typeface="News Cycle"/>
              </a:endParaRPr>
            </a:p>
          </p:txBody>
        </p:sp>
        <p:sp>
          <p:nvSpPr>
            <p:cNvPr id="563" name="Google Shape;563;p51"/>
            <p:cNvSpPr txBox="1"/>
            <p:nvPr/>
          </p:nvSpPr>
          <p:spPr>
            <a:xfrm>
              <a:off x="1379000" y="3932500"/>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lang="en" sz="3000">
                  <a:solidFill>
                    <a:srgbClr val="FFB5FC"/>
                  </a:solidFill>
                  <a:latin typeface="News Cycle"/>
                  <a:ea typeface="News Cycle"/>
                  <a:cs typeface="News Cycle"/>
                  <a:sym typeface="News Cycle"/>
                </a:rPr>
                <a:t>Community Organizers</a:t>
              </a:r>
              <a:endParaRPr sz="3000">
                <a:solidFill>
                  <a:srgbClr val="FFB5FC"/>
                </a:solidFill>
                <a:latin typeface="News Cycle"/>
                <a:ea typeface="News Cycle"/>
                <a:cs typeface="News Cycle"/>
                <a:sym typeface="News Cycle"/>
              </a:endParaRPr>
            </a:p>
          </p:txBody>
        </p:sp>
      </p:grpSp>
      <p:sp>
        <p:nvSpPr>
          <p:cNvPr id="564" name="Google Shape;564;p51"/>
          <p:cNvSpPr/>
          <p:nvPr/>
        </p:nvSpPr>
        <p:spPr>
          <a:xfrm>
            <a:off x="350384"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565" name="Google Shape;565;p51"/>
          <p:cNvPicPr preferRelativeResize="0"/>
          <p:nvPr/>
        </p:nvPicPr>
        <p:blipFill>
          <a:blip r:embed="rId4">
            <a:alphaModFix/>
          </a:blip>
          <a:stretch>
            <a:fillRect/>
          </a:stretch>
        </p:blipFill>
        <p:spPr>
          <a:xfrm>
            <a:off x="6638950" y="2657713"/>
            <a:ext cx="2320726" cy="2351425"/>
          </a:xfrm>
          <a:prstGeom prst="rect">
            <a:avLst/>
          </a:prstGeom>
          <a:noFill/>
          <a:ln>
            <a:noFill/>
          </a:ln>
        </p:spPr>
      </p:pic>
      <p:sp>
        <p:nvSpPr>
          <p:cNvPr id="566" name="Google Shape;566;p51"/>
          <p:cNvSpPr/>
          <p:nvPr/>
        </p:nvSpPr>
        <p:spPr>
          <a:xfrm flipH="1" rot="10800000">
            <a:off x="6638950" y="2657713"/>
            <a:ext cx="3030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1"/>
          <p:cNvSpPr/>
          <p:nvPr/>
        </p:nvSpPr>
        <p:spPr>
          <a:xfrm flipH="1">
            <a:off x="8655475" y="4323038"/>
            <a:ext cx="3030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1"/>
          <p:cNvSpPr/>
          <p:nvPr/>
        </p:nvSpPr>
        <p:spPr>
          <a:xfrm flipH="1" rot="10800000">
            <a:off x="4709600" y="2657713"/>
            <a:ext cx="3030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1"/>
          <p:cNvSpPr/>
          <p:nvPr/>
        </p:nvSpPr>
        <p:spPr>
          <a:xfrm flipH="1">
            <a:off x="6167625" y="4323038"/>
            <a:ext cx="3030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51"/>
          <p:cNvPicPr preferRelativeResize="0"/>
          <p:nvPr/>
        </p:nvPicPr>
        <p:blipFill rotWithShape="1">
          <a:blip r:embed="rId5">
            <a:alphaModFix/>
          </a:blip>
          <a:srcRect b="9627" l="6872" r="0" t="7515"/>
          <a:stretch/>
        </p:blipFill>
        <p:spPr>
          <a:xfrm>
            <a:off x="4499125" y="432375"/>
            <a:ext cx="4459350" cy="1866750"/>
          </a:xfrm>
          <a:prstGeom prst="rect">
            <a:avLst/>
          </a:prstGeom>
          <a:noFill/>
          <a:ln>
            <a:noFill/>
          </a:ln>
        </p:spPr>
      </p:pic>
      <p:sp>
        <p:nvSpPr>
          <p:cNvPr id="571" name="Google Shape;571;p51"/>
          <p:cNvSpPr/>
          <p:nvPr/>
        </p:nvSpPr>
        <p:spPr>
          <a:xfrm>
            <a:off x="4499125" y="1613033"/>
            <a:ext cx="3054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1"/>
          <p:cNvSpPr/>
          <p:nvPr/>
        </p:nvSpPr>
        <p:spPr>
          <a:xfrm rot="10800000">
            <a:off x="8654275" y="432367"/>
            <a:ext cx="305400" cy="686100"/>
          </a:xfrm>
          <a:prstGeom prst="rtTriangle">
            <a:avLst/>
          </a:prstGeom>
          <a:solidFill>
            <a:srgbClr val="FFB5FC"/>
          </a:solidFill>
          <a:ln cap="flat" cmpd="sng" w="952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71D">
            <a:alpha val="86030"/>
          </a:srgbClr>
        </a:solidFill>
      </p:bgPr>
    </p:bg>
    <p:spTree>
      <p:nvGrpSpPr>
        <p:cNvPr id="576" name="Shape 576"/>
        <p:cNvGrpSpPr/>
        <p:nvPr/>
      </p:nvGrpSpPr>
      <p:grpSpPr>
        <a:xfrm>
          <a:off x="0" y="0"/>
          <a:ext cx="0" cy="0"/>
          <a:chOff x="0" y="0"/>
          <a:chExt cx="0" cy="0"/>
        </a:xfrm>
      </p:grpSpPr>
      <p:sp>
        <p:nvSpPr>
          <p:cNvPr id="577" name="Google Shape;577;p52"/>
          <p:cNvSpPr txBox="1"/>
          <p:nvPr/>
        </p:nvSpPr>
        <p:spPr>
          <a:xfrm>
            <a:off x="211150" y="93000"/>
            <a:ext cx="1521300" cy="718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4000">
                <a:solidFill>
                  <a:srgbClr val="2295D8"/>
                </a:solidFill>
                <a:latin typeface="News Cycle"/>
                <a:ea typeface="News Cycle"/>
                <a:cs typeface="News Cycle"/>
                <a:sym typeface="News Cycle"/>
              </a:rPr>
              <a:t>Teams</a:t>
            </a:r>
            <a:endParaRPr b="1" sz="4000">
              <a:solidFill>
                <a:srgbClr val="2295D8"/>
              </a:solidFill>
              <a:latin typeface="News Cycle"/>
              <a:ea typeface="News Cycle"/>
              <a:cs typeface="News Cycle"/>
              <a:sym typeface="News Cycle"/>
            </a:endParaRPr>
          </a:p>
        </p:txBody>
      </p:sp>
      <p:grpSp>
        <p:nvGrpSpPr>
          <p:cNvPr id="578" name="Google Shape;578;p52"/>
          <p:cNvGrpSpPr/>
          <p:nvPr/>
        </p:nvGrpSpPr>
        <p:grpSpPr>
          <a:xfrm>
            <a:off x="336666" y="3032224"/>
            <a:ext cx="413656" cy="363369"/>
            <a:chOff x="6618700" y="1635475"/>
            <a:chExt cx="456675" cy="432325"/>
          </a:xfrm>
        </p:grpSpPr>
        <p:sp>
          <p:nvSpPr>
            <p:cNvPr id="579" name="Google Shape;579;p52"/>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2"/>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2"/>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2"/>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2"/>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2"/>
          <p:cNvGrpSpPr/>
          <p:nvPr/>
        </p:nvGrpSpPr>
        <p:grpSpPr>
          <a:xfrm>
            <a:off x="350996" y="1063637"/>
            <a:ext cx="384988" cy="366437"/>
            <a:chOff x="1923675" y="1633650"/>
            <a:chExt cx="436000" cy="435975"/>
          </a:xfrm>
        </p:grpSpPr>
        <p:sp>
          <p:nvSpPr>
            <p:cNvPr id="585" name="Google Shape;585;p52"/>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2"/>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2"/>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2"/>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2"/>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2"/>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52"/>
          <p:cNvGrpSpPr/>
          <p:nvPr/>
        </p:nvGrpSpPr>
        <p:grpSpPr>
          <a:xfrm>
            <a:off x="6721487" y="3049102"/>
            <a:ext cx="387933" cy="367467"/>
            <a:chOff x="2583100" y="2973775"/>
            <a:chExt cx="461550" cy="437200"/>
          </a:xfrm>
        </p:grpSpPr>
        <p:sp>
          <p:nvSpPr>
            <p:cNvPr id="592" name="Google Shape;592;p52"/>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2"/>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52"/>
          <p:cNvGrpSpPr/>
          <p:nvPr/>
        </p:nvGrpSpPr>
        <p:grpSpPr>
          <a:xfrm>
            <a:off x="285056" y="1064730"/>
            <a:ext cx="2115336" cy="2004053"/>
            <a:chOff x="-859481" y="2952488"/>
            <a:chExt cx="1964100" cy="2004053"/>
          </a:xfrm>
        </p:grpSpPr>
        <p:sp>
          <p:nvSpPr>
            <p:cNvPr id="595" name="Google Shape;595;p52"/>
            <p:cNvSpPr txBox="1"/>
            <p:nvPr/>
          </p:nvSpPr>
          <p:spPr>
            <a:xfrm>
              <a:off x="-334849" y="2952488"/>
              <a:ext cx="1042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Design</a:t>
              </a:r>
              <a:endParaRPr sz="1800">
                <a:solidFill>
                  <a:srgbClr val="FFFFFF"/>
                </a:solidFill>
                <a:latin typeface="News Cycle"/>
                <a:ea typeface="News Cycle"/>
                <a:cs typeface="News Cycle"/>
                <a:sym typeface="News Cycle"/>
              </a:endParaRPr>
            </a:p>
          </p:txBody>
        </p:sp>
        <p:sp>
          <p:nvSpPr>
            <p:cNvPr id="596" name="Google Shape;596;p52"/>
            <p:cNvSpPr txBox="1"/>
            <p:nvPr/>
          </p:nvSpPr>
          <p:spPr>
            <a:xfrm>
              <a:off x="-859481" y="3432841"/>
              <a:ext cx="1964100" cy="1523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Computer Aided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Research and designing the aircraft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Record process through blog posts</a:t>
              </a:r>
              <a:endParaRPr>
                <a:solidFill>
                  <a:srgbClr val="FFFFFF"/>
                </a:solidFill>
                <a:latin typeface="News Cycle"/>
                <a:ea typeface="News Cycle"/>
                <a:cs typeface="News Cycle"/>
                <a:sym typeface="News Cycle"/>
              </a:endParaRPr>
            </a:p>
          </p:txBody>
        </p:sp>
      </p:grpSp>
      <p:sp>
        <p:nvSpPr>
          <p:cNvPr id="597" name="Google Shape;597;p52"/>
          <p:cNvSpPr txBox="1"/>
          <p:nvPr/>
        </p:nvSpPr>
        <p:spPr>
          <a:xfrm>
            <a:off x="913931" y="3030160"/>
            <a:ext cx="15213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Marketing</a:t>
            </a:r>
            <a:endParaRPr sz="1800">
              <a:solidFill>
                <a:srgbClr val="FFFFFF"/>
              </a:solidFill>
              <a:latin typeface="News Cycle"/>
              <a:ea typeface="News Cycle"/>
              <a:cs typeface="News Cycle"/>
              <a:sym typeface="News Cycle"/>
            </a:endParaRPr>
          </a:p>
        </p:txBody>
      </p:sp>
      <p:sp>
        <p:nvSpPr>
          <p:cNvPr id="598" name="Google Shape;598;p52"/>
          <p:cNvSpPr txBox="1"/>
          <p:nvPr/>
        </p:nvSpPr>
        <p:spPr>
          <a:xfrm>
            <a:off x="285050" y="3537600"/>
            <a:ext cx="2393700" cy="16059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Graphic design </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Website management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User experience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Overall gestalt </a:t>
            </a:r>
            <a:endParaRPr>
              <a:solidFill>
                <a:srgbClr val="FFFFFF"/>
              </a:solidFill>
              <a:latin typeface="News Cycle"/>
              <a:ea typeface="News Cycle"/>
              <a:cs typeface="News Cycle"/>
              <a:sym typeface="News Cycle"/>
            </a:endParaRPr>
          </a:p>
        </p:txBody>
      </p:sp>
      <p:sp>
        <p:nvSpPr>
          <p:cNvPr id="599" name="Google Shape;599;p52"/>
          <p:cNvSpPr txBox="1"/>
          <p:nvPr/>
        </p:nvSpPr>
        <p:spPr>
          <a:xfrm>
            <a:off x="7311737" y="3030162"/>
            <a:ext cx="16287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Software</a:t>
            </a:r>
            <a:endParaRPr sz="1800">
              <a:solidFill>
                <a:srgbClr val="FFFFFF"/>
              </a:solidFill>
              <a:latin typeface="News Cycle"/>
              <a:ea typeface="News Cycle"/>
              <a:cs typeface="News Cycle"/>
              <a:sym typeface="News Cycle"/>
            </a:endParaRPr>
          </a:p>
        </p:txBody>
      </p:sp>
      <p:sp>
        <p:nvSpPr>
          <p:cNvPr id="600" name="Google Shape;600;p52"/>
          <p:cNvSpPr txBox="1"/>
          <p:nvPr/>
        </p:nvSpPr>
        <p:spPr>
          <a:xfrm>
            <a:off x="6836075" y="3537600"/>
            <a:ext cx="2580000" cy="13215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Designing avionics and sensors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In charge of user interface</a:t>
            </a:r>
            <a:endParaRPr>
              <a:solidFill>
                <a:srgbClr val="FFFFFF"/>
              </a:solidFill>
              <a:latin typeface="News Cycle"/>
              <a:ea typeface="News Cycle"/>
              <a:cs typeface="News Cycle"/>
              <a:sym typeface="News Cycle"/>
            </a:endParaRPr>
          </a:p>
          <a:p>
            <a:pPr indent="0" lvl="0" marL="0" rtl="0" algn="l">
              <a:spcBef>
                <a:spcPts val="600"/>
              </a:spcBef>
              <a:spcAft>
                <a:spcPts val="0"/>
              </a:spcAft>
              <a:buNone/>
            </a:pPr>
            <a:r>
              <a:t/>
            </a:r>
            <a:endParaRPr>
              <a:solidFill>
                <a:srgbClr val="FFFFFF"/>
              </a:solidFill>
              <a:latin typeface="News Cycle"/>
              <a:ea typeface="News Cycle"/>
              <a:cs typeface="News Cycle"/>
              <a:sym typeface="News Cycle"/>
            </a:endParaRPr>
          </a:p>
        </p:txBody>
      </p:sp>
      <p:grpSp>
        <p:nvGrpSpPr>
          <p:cNvPr id="601" name="Google Shape;601;p52"/>
          <p:cNvGrpSpPr/>
          <p:nvPr/>
        </p:nvGrpSpPr>
        <p:grpSpPr>
          <a:xfrm>
            <a:off x="2435219" y="1029847"/>
            <a:ext cx="452420" cy="433992"/>
            <a:chOff x="5233525" y="4954450"/>
            <a:chExt cx="538275" cy="516350"/>
          </a:xfrm>
        </p:grpSpPr>
        <p:sp>
          <p:nvSpPr>
            <p:cNvPr id="602" name="Google Shape;602;p52"/>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2"/>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2"/>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2"/>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2"/>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2"/>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2"/>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2"/>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52"/>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52"/>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2"/>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52"/>
          <p:cNvGrpSpPr/>
          <p:nvPr/>
        </p:nvGrpSpPr>
        <p:grpSpPr>
          <a:xfrm>
            <a:off x="2454969" y="1063100"/>
            <a:ext cx="2035416" cy="1933800"/>
            <a:chOff x="1166212" y="1900761"/>
            <a:chExt cx="1653600" cy="1933800"/>
          </a:xfrm>
        </p:grpSpPr>
        <p:sp>
          <p:nvSpPr>
            <p:cNvPr id="614" name="Google Shape;614;p52"/>
            <p:cNvSpPr txBox="1"/>
            <p:nvPr/>
          </p:nvSpPr>
          <p:spPr>
            <a:xfrm>
              <a:off x="1612516" y="1900761"/>
              <a:ext cx="1201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Electrical</a:t>
              </a:r>
              <a:endParaRPr sz="1800">
                <a:solidFill>
                  <a:srgbClr val="FFFFFF"/>
                </a:solidFill>
                <a:latin typeface="News Cycle"/>
                <a:ea typeface="News Cycle"/>
                <a:cs typeface="News Cycle"/>
                <a:sym typeface="News Cycle"/>
              </a:endParaRPr>
            </a:p>
          </p:txBody>
        </p:sp>
        <p:sp>
          <p:nvSpPr>
            <p:cNvPr id="615" name="Google Shape;615;p52"/>
            <p:cNvSpPr txBox="1"/>
            <p:nvPr/>
          </p:nvSpPr>
          <p:spPr>
            <a:xfrm>
              <a:off x="1166212" y="2365761"/>
              <a:ext cx="1653600" cy="14688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Powertrain optimization  and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Custom PCB design</a:t>
              </a:r>
              <a:endParaRPr>
                <a:solidFill>
                  <a:srgbClr val="FFFFFF"/>
                </a:solidFill>
                <a:latin typeface="News Cycle"/>
                <a:ea typeface="News Cycle"/>
                <a:cs typeface="News Cycle"/>
                <a:sym typeface="News Cycle"/>
              </a:endParaRPr>
            </a:p>
          </p:txBody>
        </p:sp>
      </p:grpSp>
      <p:sp>
        <p:nvSpPr>
          <p:cNvPr id="616" name="Google Shape;616;p52"/>
          <p:cNvSpPr txBox="1"/>
          <p:nvPr/>
        </p:nvSpPr>
        <p:spPr>
          <a:xfrm>
            <a:off x="7262500" y="1063100"/>
            <a:ext cx="1402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Finance</a:t>
            </a:r>
            <a:endParaRPr sz="1800">
              <a:solidFill>
                <a:srgbClr val="FFFFFF"/>
              </a:solidFill>
              <a:latin typeface="News Cycle"/>
              <a:ea typeface="News Cycle"/>
              <a:cs typeface="News Cycle"/>
              <a:sym typeface="News Cycle"/>
            </a:endParaRPr>
          </a:p>
        </p:txBody>
      </p:sp>
      <p:sp>
        <p:nvSpPr>
          <p:cNvPr id="617" name="Google Shape;617;p52"/>
          <p:cNvSpPr txBox="1"/>
          <p:nvPr/>
        </p:nvSpPr>
        <p:spPr>
          <a:xfrm rot="-472">
            <a:off x="6777200" y="1491169"/>
            <a:ext cx="2182800" cy="10134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Grant research + writing</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Manage budget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Communication with Hack+</a:t>
            </a:r>
            <a:endParaRPr>
              <a:solidFill>
                <a:srgbClr val="FFFFFF"/>
              </a:solidFill>
              <a:latin typeface="News Cycle"/>
              <a:ea typeface="News Cycle"/>
              <a:cs typeface="News Cycle"/>
              <a:sym typeface="News Cycle"/>
            </a:endParaRPr>
          </a:p>
        </p:txBody>
      </p:sp>
      <p:grpSp>
        <p:nvGrpSpPr>
          <p:cNvPr id="618" name="Google Shape;618;p52"/>
          <p:cNvGrpSpPr/>
          <p:nvPr/>
        </p:nvGrpSpPr>
        <p:grpSpPr>
          <a:xfrm>
            <a:off x="6721480" y="1090236"/>
            <a:ext cx="452419" cy="313219"/>
            <a:chOff x="568950" y="3686775"/>
            <a:chExt cx="472500" cy="362900"/>
          </a:xfrm>
        </p:grpSpPr>
        <p:sp>
          <p:nvSpPr>
            <p:cNvPr id="619" name="Google Shape;619;p52"/>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2"/>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2"/>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52"/>
          <p:cNvSpPr/>
          <p:nvPr/>
        </p:nvSpPr>
        <p:spPr>
          <a:xfrm rot="7040779">
            <a:off x="7692585" y="-571773"/>
            <a:ext cx="1603675" cy="2929284"/>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2295D8"/>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52"/>
          <p:cNvSpPr txBox="1"/>
          <p:nvPr/>
        </p:nvSpPr>
        <p:spPr>
          <a:xfrm>
            <a:off x="5068451" y="1063100"/>
            <a:ext cx="1402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Fabrication</a:t>
            </a:r>
            <a:endParaRPr sz="1800">
              <a:solidFill>
                <a:srgbClr val="FFFFFF"/>
              </a:solidFill>
              <a:latin typeface="News Cycle"/>
              <a:ea typeface="News Cycle"/>
              <a:cs typeface="News Cycle"/>
              <a:sym typeface="News Cycle"/>
            </a:endParaRPr>
          </a:p>
        </p:txBody>
      </p:sp>
      <p:sp>
        <p:nvSpPr>
          <p:cNvPr id="624" name="Google Shape;624;p52"/>
          <p:cNvSpPr txBox="1"/>
          <p:nvPr/>
        </p:nvSpPr>
        <p:spPr>
          <a:xfrm rot="-472">
            <a:off x="4538675" y="1500230"/>
            <a:ext cx="2182800" cy="1427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Build the plane at our Hayward hanger</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Experimentation + load testing</a:t>
            </a:r>
            <a:endParaRPr>
              <a:solidFill>
                <a:srgbClr val="FFFFFF"/>
              </a:solidFill>
              <a:latin typeface="News Cycle"/>
              <a:ea typeface="News Cycle"/>
              <a:cs typeface="News Cycle"/>
              <a:sym typeface="News Cycle"/>
            </a:endParaRPr>
          </a:p>
        </p:txBody>
      </p:sp>
      <p:grpSp>
        <p:nvGrpSpPr>
          <p:cNvPr id="625" name="Google Shape;625;p52"/>
          <p:cNvGrpSpPr/>
          <p:nvPr/>
        </p:nvGrpSpPr>
        <p:grpSpPr>
          <a:xfrm>
            <a:off x="4591825" y="2997561"/>
            <a:ext cx="2182759" cy="1921539"/>
            <a:chOff x="242959" y="2025413"/>
            <a:chExt cx="1891800" cy="1921539"/>
          </a:xfrm>
        </p:grpSpPr>
        <p:sp>
          <p:nvSpPr>
            <p:cNvPr id="626" name="Google Shape;626;p52"/>
            <p:cNvSpPr txBox="1"/>
            <p:nvPr/>
          </p:nvSpPr>
          <p:spPr>
            <a:xfrm>
              <a:off x="689235" y="2025413"/>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Physics</a:t>
              </a:r>
              <a:endParaRPr sz="1800">
                <a:solidFill>
                  <a:srgbClr val="FFFFFF"/>
                </a:solidFill>
                <a:latin typeface="News Cycle"/>
                <a:ea typeface="News Cycle"/>
                <a:cs typeface="News Cycle"/>
                <a:sym typeface="News Cycle"/>
              </a:endParaRPr>
            </a:p>
          </p:txBody>
        </p:sp>
        <p:sp>
          <p:nvSpPr>
            <p:cNvPr id="627" name="Google Shape;627;p52"/>
            <p:cNvSpPr txBox="1"/>
            <p:nvPr/>
          </p:nvSpPr>
          <p:spPr>
            <a:xfrm>
              <a:off x="242959" y="2565452"/>
              <a:ext cx="1891800" cy="13815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Computational fluid dynamic simulations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Truss analysis informing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Aerodynamic loading and safety</a:t>
              </a:r>
              <a:endParaRPr>
                <a:solidFill>
                  <a:srgbClr val="FFFFFF"/>
                </a:solidFill>
                <a:latin typeface="News Cycle"/>
                <a:ea typeface="News Cycle"/>
                <a:cs typeface="News Cycle"/>
                <a:sym typeface="News Cycle"/>
              </a:endParaRPr>
            </a:p>
          </p:txBody>
        </p:sp>
      </p:grpSp>
      <p:grpSp>
        <p:nvGrpSpPr>
          <p:cNvPr id="628" name="Google Shape;628;p52"/>
          <p:cNvGrpSpPr/>
          <p:nvPr/>
        </p:nvGrpSpPr>
        <p:grpSpPr>
          <a:xfrm>
            <a:off x="4591826" y="3057289"/>
            <a:ext cx="387925" cy="313236"/>
            <a:chOff x="4604550" y="3714775"/>
            <a:chExt cx="439625" cy="319075"/>
          </a:xfrm>
        </p:grpSpPr>
        <p:sp>
          <p:nvSpPr>
            <p:cNvPr id="629" name="Google Shape;629;p52"/>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2"/>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52"/>
          <p:cNvGrpSpPr/>
          <p:nvPr/>
        </p:nvGrpSpPr>
        <p:grpSpPr>
          <a:xfrm>
            <a:off x="2415000" y="3036212"/>
            <a:ext cx="2115359" cy="1740427"/>
            <a:chOff x="145176" y="1872806"/>
            <a:chExt cx="2094000" cy="1439916"/>
          </a:xfrm>
        </p:grpSpPr>
        <p:sp>
          <p:nvSpPr>
            <p:cNvPr id="632" name="Google Shape;632;p52"/>
            <p:cNvSpPr txBox="1"/>
            <p:nvPr/>
          </p:nvSpPr>
          <p:spPr>
            <a:xfrm>
              <a:off x="650684" y="1872806"/>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Outreach</a:t>
              </a:r>
              <a:endParaRPr sz="1800">
                <a:solidFill>
                  <a:srgbClr val="FFFFFF"/>
                </a:solidFill>
                <a:latin typeface="News Cycle"/>
                <a:ea typeface="News Cycle"/>
                <a:cs typeface="News Cycle"/>
                <a:sym typeface="News Cycle"/>
              </a:endParaRPr>
            </a:p>
          </p:txBody>
        </p:sp>
        <p:sp>
          <p:nvSpPr>
            <p:cNvPr id="633" name="Google Shape;633;p52"/>
            <p:cNvSpPr txBox="1"/>
            <p:nvPr/>
          </p:nvSpPr>
          <p:spPr>
            <a:xfrm>
              <a:off x="145176" y="2287622"/>
              <a:ext cx="2094000" cy="10251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Presentations for K-8</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8-week camps with middle school students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Community-centered</a:t>
              </a:r>
              <a:endParaRPr>
                <a:solidFill>
                  <a:srgbClr val="FFFFFF"/>
                </a:solidFill>
                <a:latin typeface="News Cycle"/>
                <a:ea typeface="News Cycle"/>
                <a:cs typeface="News Cycle"/>
                <a:sym typeface="News Cycle"/>
              </a:endParaRPr>
            </a:p>
          </p:txBody>
        </p:sp>
      </p:grpSp>
      <p:grpSp>
        <p:nvGrpSpPr>
          <p:cNvPr id="634" name="Google Shape;634;p52"/>
          <p:cNvGrpSpPr/>
          <p:nvPr/>
        </p:nvGrpSpPr>
        <p:grpSpPr>
          <a:xfrm>
            <a:off x="2454956" y="2996908"/>
            <a:ext cx="230453" cy="434010"/>
            <a:chOff x="4747025" y="2332025"/>
            <a:chExt cx="166850" cy="378750"/>
          </a:xfrm>
        </p:grpSpPr>
        <p:sp>
          <p:nvSpPr>
            <p:cNvPr id="635" name="Google Shape;635;p52"/>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2"/>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 name="Google Shape;637;p52"/>
          <p:cNvGrpSpPr/>
          <p:nvPr/>
        </p:nvGrpSpPr>
        <p:grpSpPr>
          <a:xfrm>
            <a:off x="4399304" y="1070966"/>
            <a:ext cx="558567" cy="367508"/>
            <a:chOff x="5247525" y="3007275"/>
            <a:chExt cx="517575" cy="384825"/>
          </a:xfrm>
        </p:grpSpPr>
        <p:sp>
          <p:nvSpPr>
            <p:cNvPr id="638" name="Google Shape;638;p52"/>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2"/>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 name="Google Shape;640;p52"/>
          <p:cNvSpPr txBox="1"/>
          <p:nvPr/>
        </p:nvSpPr>
        <p:spPr>
          <a:xfrm>
            <a:off x="4146288" y="0"/>
            <a:ext cx="8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71D">
            <a:alpha val="86030"/>
          </a:srgbClr>
        </a:solidFill>
      </p:bgPr>
    </p:bg>
    <p:spTree>
      <p:nvGrpSpPr>
        <p:cNvPr id="644" name="Shape 644"/>
        <p:cNvGrpSpPr/>
        <p:nvPr/>
      </p:nvGrpSpPr>
      <p:grpSpPr>
        <a:xfrm>
          <a:off x="0" y="0"/>
          <a:ext cx="0" cy="0"/>
          <a:chOff x="0" y="0"/>
          <a:chExt cx="0" cy="0"/>
        </a:xfrm>
      </p:grpSpPr>
      <p:sp>
        <p:nvSpPr>
          <p:cNvPr id="645" name="Google Shape;645;p53"/>
          <p:cNvSpPr txBox="1"/>
          <p:nvPr/>
        </p:nvSpPr>
        <p:spPr>
          <a:xfrm>
            <a:off x="211150" y="93000"/>
            <a:ext cx="1521300" cy="718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4000">
                <a:solidFill>
                  <a:srgbClr val="FFB5FC"/>
                </a:solidFill>
                <a:latin typeface="News Cycle"/>
                <a:ea typeface="News Cycle"/>
                <a:cs typeface="News Cycle"/>
                <a:sym typeface="News Cycle"/>
              </a:rPr>
              <a:t>Teams</a:t>
            </a:r>
            <a:endParaRPr b="1" sz="4000">
              <a:solidFill>
                <a:srgbClr val="FFB5FC"/>
              </a:solidFill>
              <a:latin typeface="News Cycle"/>
              <a:ea typeface="News Cycle"/>
              <a:cs typeface="News Cycle"/>
              <a:sym typeface="News Cycle"/>
            </a:endParaRPr>
          </a:p>
        </p:txBody>
      </p:sp>
      <p:grpSp>
        <p:nvGrpSpPr>
          <p:cNvPr id="646" name="Google Shape;646;p53"/>
          <p:cNvGrpSpPr/>
          <p:nvPr/>
        </p:nvGrpSpPr>
        <p:grpSpPr>
          <a:xfrm>
            <a:off x="336666" y="3032224"/>
            <a:ext cx="413656" cy="363369"/>
            <a:chOff x="6618700" y="1635475"/>
            <a:chExt cx="456675" cy="432325"/>
          </a:xfrm>
        </p:grpSpPr>
        <p:sp>
          <p:nvSpPr>
            <p:cNvPr id="647" name="Google Shape;647;p53"/>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3"/>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3"/>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3"/>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3"/>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53"/>
          <p:cNvGrpSpPr/>
          <p:nvPr/>
        </p:nvGrpSpPr>
        <p:grpSpPr>
          <a:xfrm>
            <a:off x="350996" y="1063637"/>
            <a:ext cx="384988" cy="366437"/>
            <a:chOff x="1923675" y="1633650"/>
            <a:chExt cx="436000" cy="435975"/>
          </a:xfrm>
        </p:grpSpPr>
        <p:sp>
          <p:nvSpPr>
            <p:cNvPr id="653" name="Google Shape;653;p53"/>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3"/>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3"/>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3"/>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3"/>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3"/>
          <p:cNvGrpSpPr/>
          <p:nvPr/>
        </p:nvGrpSpPr>
        <p:grpSpPr>
          <a:xfrm>
            <a:off x="6721487" y="3049102"/>
            <a:ext cx="387933" cy="367467"/>
            <a:chOff x="2583100" y="2973775"/>
            <a:chExt cx="461550" cy="437200"/>
          </a:xfrm>
        </p:grpSpPr>
        <p:sp>
          <p:nvSpPr>
            <p:cNvPr id="660" name="Google Shape;660;p53"/>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 name="Google Shape;662;p53"/>
          <p:cNvGrpSpPr/>
          <p:nvPr/>
        </p:nvGrpSpPr>
        <p:grpSpPr>
          <a:xfrm>
            <a:off x="285056" y="1064730"/>
            <a:ext cx="2115336" cy="2004053"/>
            <a:chOff x="-859481" y="2952488"/>
            <a:chExt cx="1964100" cy="2004053"/>
          </a:xfrm>
        </p:grpSpPr>
        <p:sp>
          <p:nvSpPr>
            <p:cNvPr id="663" name="Google Shape;663;p53"/>
            <p:cNvSpPr txBox="1"/>
            <p:nvPr/>
          </p:nvSpPr>
          <p:spPr>
            <a:xfrm>
              <a:off x="-334849" y="2952488"/>
              <a:ext cx="1042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Design</a:t>
              </a:r>
              <a:endParaRPr sz="1800">
                <a:solidFill>
                  <a:srgbClr val="FFFFFF"/>
                </a:solidFill>
                <a:latin typeface="News Cycle"/>
                <a:ea typeface="News Cycle"/>
                <a:cs typeface="News Cycle"/>
                <a:sym typeface="News Cycle"/>
              </a:endParaRPr>
            </a:p>
          </p:txBody>
        </p:sp>
        <p:sp>
          <p:nvSpPr>
            <p:cNvPr id="664" name="Google Shape;664;p53"/>
            <p:cNvSpPr txBox="1"/>
            <p:nvPr/>
          </p:nvSpPr>
          <p:spPr>
            <a:xfrm>
              <a:off x="-859481" y="3432841"/>
              <a:ext cx="1964100" cy="1523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Computer Aided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Research and designing the aircraft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Record process through blog posts</a:t>
              </a:r>
              <a:endParaRPr>
                <a:solidFill>
                  <a:srgbClr val="FFFFFF"/>
                </a:solidFill>
                <a:latin typeface="News Cycle"/>
                <a:ea typeface="News Cycle"/>
                <a:cs typeface="News Cycle"/>
                <a:sym typeface="News Cycle"/>
              </a:endParaRPr>
            </a:p>
          </p:txBody>
        </p:sp>
      </p:grpSp>
      <p:sp>
        <p:nvSpPr>
          <p:cNvPr id="665" name="Google Shape;665;p53"/>
          <p:cNvSpPr txBox="1"/>
          <p:nvPr/>
        </p:nvSpPr>
        <p:spPr>
          <a:xfrm>
            <a:off x="913931" y="3030160"/>
            <a:ext cx="15213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Marketing</a:t>
            </a:r>
            <a:endParaRPr sz="1800">
              <a:solidFill>
                <a:srgbClr val="FFFFFF"/>
              </a:solidFill>
              <a:latin typeface="News Cycle"/>
              <a:ea typeface="News Cycle"/>
              <a:cs typeface="News Cycle"/>
              <a:sym typeface="News Cycle"/>
            </a:endParaRPr>
          </a:p>
        </p:txBody>
      </p:sp>
      <p:sp>
        <p:nvSpPr>
          <p:cNvPr id="666" name="Google Shape;666;p53"/>
          <p:cNvSpPr txBox="1"/>
          <p:nvPr/>
        </p:nvSpPr>
        <p:spPr>
          <a:xfrm>
            <a:off x="285050" y="3537600"/>
            <a:ext cx="2393700" cy="16059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Graphic design </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Website management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User experience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Overall gestalt </a:t>
            </a:r>
            <a:endParaRPr>
              <a:solidFill>
                <a:srgbClr val="FFFFFF"/>
              </a:solidFill>
              <a:latin typeface="News Cycle"/>
              <a:ea typeface="News Cycle"/>
              <a:cs typeface="News Cycle"/>
              <a:sym typeface="News Cycle"/>
            </a:endParaRPr>
          </a:p>
        </p:txBody>
      </p:sp>
      <p:sp>
        <p:nvSpPr>
          <p:cNvPr id="667" name="Google Shape;667;p53"/>
          <p:cNvSpPr txBox="1"/>
          <p:nvPr/>
        </p:nvSpPr>
        <p:spPr>
          <a:xfrm>
            <a:off x="7311737" y="3030162"/>
            <a:ext cx="16287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Software</a:t>
            </a:r>
            <a:endParaRPr sz="1800">
              <a:solidFill>
                <a:srgbClr val="FFFFFF"/>
              </a:solidFill>
              <a:latin typeface="News Cycle"/>
              <a:ea typeface="News Cycle"/>
              <a:cs typeface="News Cycle"/>
              <a:sym typeface="News Cycle"/>
            </a:endParaRPr>
          </a:p>
        </p:txBody>
      </p:sp>
      <p:sp>
        <p:nvSpPr>
          <p:cNvPr id="668" name="Google Shape;668;p53"/>
          <p:cNvSpPr txBox="1"/>
          <p:nvPr/>
        </p:nvSpPr>
        <p:spPr>
          <a:xfrm>
            <a:off x="6836075" y="3537600"/>
            <a:ext cx="2580000" cy="13215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Designing avionics and sensors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In charge of user interface</a:t>
            </a:r>
            <a:endParaRPr>
              <a:solidFill>
                <a:srgbClr val="FFFFFF"/>
              </a:solidFill>
              <a:latin typeface="News Cycle"/>
              <a:ea typeface="News Cycle"/>
              <a:cs typeface="News Cycle"/>
              <a:sym typeface="News Cycle"/>
            </a:endParaRPr>
          </a:p>
          <a:p>
            <a:pPr indent="0" lvl="0" marL="0" rtl="0" algn="l">
              <a:spcBef>
                <a:spcPts val="600"/>
              </a:spcBef>
              <a:spcAft>
                <a:spcPts val="0"/>
              </a:spcAft>
              <a:buNone/>
            </a:pPr>
            <a:r>
              <a:t/>
            </a:r>
            <a:endParaRPr>
              <a:solidFill>
                <a:srgbClr val="FFFFFF"/>
              </a:solidFill>
              <a:latin typeface="News Cycle"/>
              <a:ea typeface="News Cycle"/>
              <a:cs typeface="News Cycle"/>
              <a:sym typeface="News Cycle"/>
            </a:endParaRPr>
          </a:p>
        </p:txBody>
      </p:sp>
      <p:grpSp>
        <p:nvGrpSpPr>
          <p:cNvPr id="669" name="Google Shape;669;p53"/>
          <p:cNvGrpSpPr/>
          <p:nvPr/>
        </p:nvGrpSpPr>
        <p:grpSpPr>
          <a:xfrm>
            <a:off x="2435219" y="1029847"/>
            <a:ext cx="452420" cy="433992"/>
            <a:chOff x="5233525" y="4954450"/>
            <a:chExt cx="538275" cy="516350"/>
          </a:xfrm>
        </p:grpSpPr>
        <p:sp>
          <p:nvSpPr>
            <p:cNvPr id="670" name="Google Shape;670;p5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 name="Google Shape;681;p53"/>
          <p:cNvGrpSpPr/>
          <p:nvPr/>
        </p:nvGrpSpPr>
        <p:grpSpPr>
          <a:xfrm>
            <a:off x="2454969" y="1063100"/>
            <a:ext cx="2035416" cy="1933800"/>
            <a:chOff x="1166212" y="1900761"/>
            <a:chExt cx="1653600" cy="1933800"/>
          </a:xfrm>
        </p:grpSpPr>
        <p:sp>
          <p:nvSpPr>
            <p:cNvPr id="682" name="Google Shape;682;p53"/>
            <p:cNvSpPr txBox="1"/>
            <p:nvPr/>
          </p:nvSpPr>
          <p:spPr>
            <a:xfrm>
              <a:off x="1612516" y="1900761"/>
              <a:ext cx="1201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Electrical</a:t>
              </a:r>
              <a:endParaRPr sz="1800">
                <a:solidFill>
                  <a:srgbClr val="FFFFFF"/>
                </a:solidFill>
                <a:latin typeface="News Cycle"/>
                <a:ea typeface="News Cycle"/>
                <a:cs typeface="News Cycle"/>
                <a:sym typeface="News Cycle"/>
              </a:endParaRPr>
            </a:p>
          </p:txBody>
        </p:sp>
        <p:sp>
          <p:nvSpPr>
            <p:cNvPr id="683" name="Google Shape;683;p53"/>
            <p:cNvSpPr txBox="1"/>
            <p:nvPr/>
          </p:nvSpPr>
          <p:spPr>
            <a:xfrm>
              <a:off x="1166212" y="2365761"/>
              <a:ext cx="1653600" cy="14688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Powertrain optimization  and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Custom PCB design</a:t>
              </a:r>
              <a:endParaRPr>
                <a:solidFill>
                  <a:srgbClr val="FFFFFF"/>
                </a:solidFill>
                <a:latin typeface="News Cycle"/>
                <a:ea typeface="News Cycle"/>
                <a:cs typeface="News Cycle"/>
                <a:sym typeface="News Cycle"/>
              </a:endParaRPr>
            </a:p>
          </p:txBody>
        </p:sp>
      </p:grpSp>
      <p:sp>
        <p:nvSpPr>
          <p:cNvPr id="684" name="Google Shape;684;p53"/>
          <p:cNvSpPr txBox="1"/>
          <p:nvPr/>
        </p:nvSpPr>
        <p:spPr>
          <a:xfrm>
            <a:off x="7262500" y="1063100"/>
            <a:ext cx="1402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Finance</a:t>
            </a:r>
            <a:endParaRPr sz="1800">
              <a:solidFill>
                <a:srgbClr val="FFFFFF"/>
              </a:solidFill>
              <a:latin typeface="News Cycle"/>
              <a:ea typeface="News Cycle"/>
              <a:cs typeface="News Cycle"/>
              <a:sym typeface="News Cycle"/>
            </a:endParaRPr>
          </a:p>
        </p:txBody>
      </p:sp>
      <p:sp>
        <p:nvSpPr>
          <p:cNvPr id="685" name="Google Shape;685;p53"/>
          <p:cNvSpPr txBox="1"/>
          <p:nvPr/>
        </p:nvSpPr>
        <p:spPr>
          <a:xfrm rot="-472">
            <a:off x="6777200" y="1491169"/>
            <a:ext cx="2182800" cy="10134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Grant research + writing</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Manage budget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Communication with Hack+</a:t>
            </a:r>
            <a:endParaRPr>
              <a:solidFill>
                <a:srgbClr val="FFFFFF"/>
              </a:solidFill>
              <a:latin typeface="News Cycle"/>
              <a:ea typeface="News Cycle"/>
              <a:cs typeface="News Cycle"/>
              <a:sym typeface="News Cycle"/>
            </a:endParaRPr>
          </a:p>
        </p:txBody>
      </p:sp>
      <p:grpSp>
        <p:nvGrpSpPr>
          <p:cNvPr id="686" name="Google Shape;686;p53"/>
          <p:cNvGrpSpPr/>
          <p:nvPr/>
        </p:nvGrpSpPr>
        <p:grpSpPr>
          <a:xfrm>
            <a:off x="6721480" y="1090236"/>
            <a:ext cx="452419" cy="313219"/>
            <a:chOff x="568950" y="3686775"/>
            <a:chExt cx="472500" cy="362900"/>
          </a:xfrm>
        </p:grpSpPr>
        <p:sp>
          <p:nvSpPr>
            <p:cNvPr id="687" name="Google Shape;687;p53"/>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3"/>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 name="Google Shape;690;p53"/>
          <p:cNvSpPr/>
          <p:nvPr/>
        </p:nvSpPr>
        <p:spPr>
          <a:xfrm rot="7040779">
            <a:off x="7692585" y="-571773"/>
            <a:ext cx="1603675" cy="2929284"/>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53"/>
          <p:cNvSpPr txBox="1"/>
          <p:nvPr/>
        </p:nvSpPr>
        <p:spPr>
          <a:xfrm>
            <a:off x="5068451" y="1063100"/>
            <a:ext cx="1402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Fabrication</a:t>
            </a:r>
            <a:endParaRPr sz="1800">
              <a:solidFill>
                <a:srgbClr val="FFFFFF"/>
              </a:solidFill>
              <a:latin typeface="News Cycle"/>
              <a:ea typeface="News Cycle"/>
              <a:cs typeface="News Cycle"/>
              <a:sym typeface="News Cycle"/>
            </a:endParaRPr>
          </a:p>
        </p:txBody>
      </p:sp>
      <p:sp>
        <p:nvSpPr>
          <p:cNvPr id="692" name="Google Shape;692;p53"/>
          <p:cNvSpPr txBox="1"/>
          <p:nvPr/>
        </p:nvSpPr>
        <p:spPr>
          <a:xfrm rot="-472">
            <a:off x="4538675" y="1500230"/>
            <a:ext cx="2182800" cy="1427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Build the plane at our Hayward hanger</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Experimentation + load testing</a:t>
            </a:r>
            <a:endParaRPr>
              <a:solidFill>
                <a:srgbClr val="FFFFFF"/>
              </a:solidFill>
              <a:latin typeface="News Cycle"/>
              <a:ea typeface="News Cycle"/>
              <a:cs typeface="News Cycle"/>
              <a:sym typeface="News Cycle"/>
            </a:endParaRPr>
          </a:p>
        </p:txBody>
      </p:sp>
      <p:grpSp>
        <p:nvGrpSpPr>
          <p:cNvPr id="693" name="Google Shape;693;p53"/>
          <p:cNvGrpSpPr/>
          <p:nvPr/>
        </p:nvGrpSpPr>
        <p:grpSpPr>
          <a:xfrm>
            <a:off x="4591825" y="2997561"/>
            <a:ext cx="2182759" cy="1921539"/>
            <a:chOff x="242959" y="2025413"/>
            <a:chExt cx="1891800" cy="1921539"/>
          </a:xfrm>
        </p:grpSpPr>
        <p:sp>
          <p:nvSpPr>
            <p:cNvPr id="694" name="Google Shape;694;p53"/>
            <p:cNvSpPr txBox="1"/>
            <p:nvPr/>
          </p:nvSpPr>
          <p:spPr>
            <a:xfrm>
              <a:off x="689235" y="2025413"/>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Physics</a:t>
              </a:r>
              <a:endParaRPr sz="1800">
                <a:solidFill>
                  <a:srgbClr val="FFFFFF"/>
                </a:solidFill>
                <a:latin typeface="News Cycle"/>
                <a:ea typeface="News Cycle"/>
                <a:cs typeface="News Cycle"/>
                <a:sym typeface="News Cycle"/>
              </a:endParaRPr>
            </a:p>
          </p:txBody>
        </p:sp>
        <p:sp>
          <p:nvSpPr>
            <p:cNvPr id="695" name="Google Shape;695;p53"/>
            <p:cNvSpPr txBox="1"/>
            <p:nvPr/>
          </p:nvSpPr>
          <p:spPr>
            <a:xfrm>
              <a:off x="242959" y="2565452"/>
              <a:ext cx="1891800" cy="13815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Computational fluid dynamic simulations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Truss analysis informing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Aerodynamic loading and safety</a:t>
              </a:r>
              <a:endParaRPr>
                <a:solidFill>
                  <a:srgbClr val="FFFFFF"/>
                </a:solidFill>
                <a:latin typeface="News Cycle"/>
                <a:ea typeface="News Cycle"/>
                <a:cs typeface="News Cycle"/>
                <a:sym typeface="News Cycle"/>
              </a:endParaRPr>
            </a:p>
          </p:txBody>
        </p:sp>
      </p:grpSp>
      <p:grpSp>
        <p:nvGrpSpPr>
          <p:cNvPr id="696" name="Google Shape;696;p53"/>
          <p:cNvGrpSpPr/>
          <p:nvPr/>
        </p:nvGrpSpPr>
        <p:grpSpPr>
          <a:xfrm>
            <a:off x="4591826" y="3057289"/>
            <a:ext cx="387925" cy="313236"/>
            <a:chOff x="4604550" y="3714775"/>
            <a:chExt cx="439625" cy="319075"/>
          </a:xfrm>
        </p:grpSpPr>
        <p:sp>
          <p:nvSpPr>
            <p:cNvPr id="697" name="Google Shape;697;p53"/>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3"/>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 name="Google Shape;699;p53"/>
          <p:cNvGrpSpPr/>
          <p:nvPr/>
        </p:nvGrpSpPr>
        <p:grpSpPr>
          <a:xfrm>
            <a:off x="2415000" y="3036212"/>
            <a:ext cx="2115359" cy="1740427"/>
            <a:chOff x="145176" y="1872806"/>
            <a:chExt cx="2094000" cy="1439916"/>
          </a:xfrm>
        </p:grpSpPr>
        <p:sp>
          <p:nvSpPr>
            <p:cNvPr id="700" name="Google Shape;700;p53"/>
            <p:cNvSpPr txBox="1"/>
            <p:nvPr/>
          </p:nvSpPr>
          <p:spPr>
            <a:xfrm>
              <a:off x="650684" y="1872806"/>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Outreach</a:t>
              </a:r>
              <a:endParaRPr sz="1800">
                <a:solidFill>
                  <a:srgbClr val="FFFFFF"/>
                </a:solidFill>
                <a:latin typeface="News Cycle"/>
                <a:ea typeface="News Cycle"/>
                <a:cs typeface="News Cycle"/>
                <a:sym typeface="News Cycle"/>
              </a:endParaRPr>
            </a:p>
          </p:txBody>
        </p:sp>
        <p:sp>
          <p:nvSpPr>
            <p:cNvPr id="701" name="Google Shape;701;p53"/>
            <p:cNvSpPr txBox="1"/>
            <p:nvPr/>
          </p:nvSpPr>
          <p:spPr>
            <a:xfrm>
              <a:off x="145176" y="2287622"/>
              <a:ext cx="2094000" cy="10251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Presentations for K-8</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8-week camps with middle school students</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Community-centered</a:t>
              </a:r>
              <a:endParaRPr>
                <a:solidFill>
                  <a:srgbClr val="FFFFFF"/>
                </a:solidFill>
                <a:latin typeface="News Cycle"/>
                <a:ea typeface="News Cycle"/>
                <a:cs typeface="News Cycle"/>
                <a:sym typeface="News Cycle"/>
              </a:endParaRPr>
            </a:p>
          </p:txBody>
        </p:sp>
      </p:grpSp>
      <p:grpSp>
        <p:nvGrpSpPr>
          <p:cNvPr id="702" name="Google Shape;702;p53"/>
          <p:cNvGrpSpPr/>
          <p:nvPr/>
        </p:nvGrpSpPr>
        <p:grpSpPr>
          <a:xfrm>
            <a:off x="2454956" y="2996908"/>
            <a:ext cx="230453" cy="434010"/>
            <a:chOff x="4747025" y="2332025"/>
            <a:chExt cx="166850" cy="378750"/>
          </a:xfrm>
        </p:grpSpPr>
        <p:sp>
          <p:nvSpPr>
            <p:cNvPr id="703" name="Google Shape;703;p53"/>
            <p:cNvSpPr/>
            <p:nvPr/>
          </p:nvSpPr>
          <p:spPr>
            <a:xfrm>
              <a:off x="4747025" y="2427025"/>
              <a:ext cx="166850" cy="283750"/>
            </a:xfrm>
            <a:custGeom>
              <a:rect b="b" l="l" r="r" t="t"/>
              <a:pathLst>
                <a:path extrusionOk="0" fill="none" h="11350" w="6674">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4792100" y="2332025"/>
              <a:ext cx="76725" cy="84050"/>
            </a:xfrm>
            <a:custGeom>
              <a:rect b="b" l="l" r="r" t="t"/>
              <a:pathLst>
                <a:path extrusionOk="0" fill="none" h="3362" w="3069">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3"/>
          <p:cNvGrpSpPr/>
          <p:nvPr/>
        </p:nvGrpSpPr>
        <p:grpSpPr>
          <a:xfrm>
            <a:off x="4399304" y="1070966"/>
            <a:ext cx="558567" cy="367508"/>
            <a:chOff x="5247525" y="3007275"/>
            <a:chExt cx="517575" cy="384825"/>
          </a:xfrm>
        </p:grpSpPr>
        <p:sp>
          <p:nvSpPr>
            <p:cNvPr id="706" name="Google Shape;706;p5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12175">
              <a:solidFill>
                <a:srgbClr val="2295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 name="Google Shape;708;p53"/>
          <p:cNvSpPr txBox="1"/>
          <p:nvPr/>
        </p:nvSpPr>
        <p:spPr>
          <a:xfrm>
            <a:off x="4146288" y="0"/>
            <a:ext cx="8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2" name="Shape 712"/>
        <p:cNvGrpSpPr/>
        <p:nvPr/>
      </p:nvGrpSpPr>
      <p:grpSpPr>
        <a:xfrm>
          <a:off x="0" y="0"/>
          <a:ext cx="0" cy="0"/>
          <a:chOff x="0" y="0"/>
          <a:chExt cx="0" cy="0"/>
        </a:xfrm>
      </p:grpSpPr>
      <p:sp>
        <p:nvSpPr>
          <p:cNvPr id="713" name="Google Shape;713;p54"/>
          <p:cNvSpPr txBox="1"/>
          <p:nvPr>
            <p:ph type="title"/>
          </p:nvPr>
        </p:nvSpPr>
        <p:spPr>
          <a:xfrm>
            <a:off x="307000" y="152400"/>
            <a:ext cx="5604000" cy="90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latin typeface="Source Sans Pro"/>
                <a:ea typeface="Source Sans Pro"/>
                <a:cs typeface="Source Sans Pro"/>
                <a:sym typeface="Source Sans Pro"/>
              </a:rPr>
              <a:t>Overview of the Whole Class!</a:t>
            </a:r>
            <a:endParaRPr sz="3000">
              <a:latin typeface="Source Sans Pro"/>
              <a:ea typeface="Source Sans Pro"/>
              <a:cs typeface="Source Sans Pro"/>
              <a:sym typeface="Source Sans Pro"/>
            </a:endParaRPr>
          </a:p>
        </p:txBody>
      </p:sp>
      <p:pic>
        <p:nvPicPr>
          <p:cNvPr id="714" name="Google Shape;714;p54"/>
          <p:cNvPicPr preferRelativeResize="0"/>
          <p:nvPr/>
        </p:nvPicPr>
        <p:blipFill>
          <a:blip r:embed="rId3">
            <a:alphaModFix/>
          </a:blip>
          <a:stretch>
            <a:fillRect/>
          </a:stretch>
        </p:blipFill>
        <p:spPr>
          <a:xfrm>
            <a:off x="1318725" y="1055400"/>
            <a:ext cx="6506551" cy="385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Physics</a:t>
            </a:r>
            <a:endParaRPr>
              <a:latin typeface="News Cycle"/>
              <a:ea typeface="News Cycle"/>
              <a:cs typeface="News Cycle"/>
              <a:sym typeface="News Cycle"/>
            </a:endParaRPr>
          </a:p>
        </p:txBody>
      </p:sp>
      <p:sp>
        <p:nvSpPr>
          <p:cNvPr id="720" name="Google Shape;720;p55"/>
          <p:cNvSpPr txBox="1"/>
          <p:nvPr>
            <p:ph idx="1" type="body"/>
          </p:nvPr>
        </p:nvSpPr>
        <p:spPr>
          <a:xfrm>
            <a:off x="311700" y="1152475"/>
            <a:ext cx="5249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News Cycle"/>
                <a:ea typeface="News Cycle"/>
                <a:cs typeface="News Cycle"/>
                <a:sym typeface="News Cycle"/>
              </a:rPr>
              <a:t>Learn the physics of a plane both conceptually &amp; with equations</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u="sng">
                <a:solidFill>
                  <a:schemeClr val="hlink"/>
                </a:solidFill>
                <a:latin typeface="News Cycle"/>
                <a:ea typeface="News Cycle"/>
                <a:cs typeface="News Cycle"/>
                <a:sym typeface="News Cycle"/>
                <a:hlinkClick r:id="rId3"/>
              </a:rPr>
              <a:t>Fuselage</a:t>
            </a:r>
            <a:r>
              <a:rPr lang="en">
                <a:solidFill>
                  <a:schemeClr val="dk1"/>
                </a:solidFill>
                <a:latin typeface="News Cycle"/>
                <a:ea typeface="News Cycle"/>
                <a:cs typeface="News Cycle"/>
                <a:sym typeface="News Cycle"/>
              </a:rPr>
              <a:t>: Forces &amp; Moments</a:t>
            </a:r>
            <a:endParaRPr>
              <a:solidFill>
                <a:schemeClr val="dk1"/>
              </a:solidFill>
              <a:latin typeface="News Cycle"/>
              <a:ea typeface="News Cycle"/>
              <a:cs typeface="News Cycle"/>
              <a:sym typeface="News Cycle"/>
            </a:endParaRPr>
          </a:p>
          <a:p>
            <a:pPr indent="0" lvl="0" marL="0" rtl="0" algn="l">
              <a:spcBef>
                <a:spcPts val="1600"/>
              </a:spcBef>
              <a:spcAft>
                <a:spcPts val="0"/>
              </a:spcAft>
              <a:buClr>
                <a:schemeClr val="dk1"/>
              </a:buClr>
              <a:buSzPts val="1100"/>
              <a:buFont typeface="Arial"/>
              <a:buNone/>
            </a:pPr>
            <a:r>
              <a:rPr lang="en">
                <a:solidFill>
                  <a:schemeClr val="dk1"/>
                </a:solidFill>
                <a:latin typeface="News Cycle"/>
                <a:ea typeface="News Cycle"/>
                <a:cs typeface="News Cycle"/>
                <a:sym typeface="News Cycle"/>
              </a:rPr>
              <a:t>Why do planes fly?</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Wing: Lift Equation, Drag, </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Investigation of theories &amp; assessing hypothesi</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Control Systems: their purpose, how do they control the plane?</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rPr lang="en">
                <a:solidFill>
                  <a:schemeClr val="dk1"/>
                </a:solidFill>
                <a:latin typeface="News Cycle"/>
                <a:ea typeface="News Cycle"/>
                <a:cs typeface="News Cycle"/>
                <a:sym typeface="News Cycle"/>
              </a:rPr>
              <a:t>Why? Real life!</a:t>
            </a:r>
            <a:endParaRPr>
              <a:solidFill>
                <a:schemeClr val="dk1"/>
              </a:solidFill>
              <a:latin typeface="News Cycle"/>
              <a:ea typeface="News Cycle"/>
              <a:cs typeface="News Cycle"/>
              <a:sym typeface="News Cycle"/>
            </a:endParaRPr>
          </a:p>
        </p:txBody>
      </p:sp>
      <p:pic>
        <p:nvPicPr>
          <p:cNvPr id="721" name="Google Shape;721;p55"/>
          <p:cNvPicPr preferRelativeResize="0"/>
          <p:nvPr/>
        </p:nvPicPr>
        <p:blipFill>
          <a:blip r:embed="rId4">
            <a:alphaModFix/>
          </a:blip>
          <a:stretch>
            <a:fillRect/>
          </a:stretch>
        </p:blipFill>
        <p:spPr>
          <a:xfrm>
            <a:off x="4839550" y="1631600"/>
            <a:ext cx="4065125" cy="30554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Design</a:t>
            </a:r>
            <a:endParaRPr>
              <a:latin typeface="News Cycle"/>
              <a:ea typeface="News Cycle"/>
              <a:cs typeface="News Cycle"/>
              <a:sym typeface="News Cycle"/>
            </a:endParaRPr>
          </a:p>
        </p:txBody>
      </p:sp>
      <p:sp>
        <p:nvSpPr>
          <p:cNvPr id="727" name="Google Shape;727;p56"/>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Know the function of the major parts of a plane</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Landing Gear</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Fuselage</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Wings + Aileron</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Empennage</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Rudder + Elevator</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rPr lang="en">
                <a:solidFill>
                  <a:schemeClr val="dk1"/>
                </a:solidFill>
                <a:latin typeface="News Cycle"/>
                <a:ea typeface="News Cycle"/>
                <a:cs typeface="News Cycle"/>
                <a:sym typeface="News Cycle"/>
              </a:rPr>
              <a:t>Why? the mechanical knowledge is universal</a:t>
            </a:r>
            <a:endParaRPr>
              <a:solidFill>
                <a:schemeClr val="dk1"/>
              </a:solidFill>
              <a:latin typeface="News Cycle"/>
              <a:ea typeface="News Cycle"/>
              <a:cs typeface="News Cycle"/>
              <a:sym typeface="News Cycle"/>
            </a:endParaRPr>
          </a:p>
        </p:txBody>
      </p:sp>
      <p:pic>
        <p:nvPicPr>
          <p:cNvPr id="728" name="Google Shape;728;p56"/>
          <p:cNvPicPr preferRelativeResize="0"/>
          <p:nvPr/>
        </p:nvPicPr>
        <p:blipFill>
          <a:blip r:embed="rId3">
            <a:alphaModFix/>
          </a:blip>
          <a:stretch>
            <a:fillRect/>
          </a:stretch>
        </p:blipFill>
        <p:spPr>
          <a:xfrm>
            <a:off x="2443300" y="1679851"/>
            <a:ext cx="2530700" cy="1695574"/>
          </a:xfrm>
          <a:prstGeom prst="rect">
            <a:avLst/>
          </a:prstGeom>
          <a:noFill/>
          <a:ln cap="flat" cmpd="sng" w="28575">
            <a:solidFill>
              <a:srgbClr val="000000"/>
            </a:solidFill>
            <a:prstDash val="solid"/>
            <a:round/>
            <a:headEnd len="sm" w="sm" type="none"/>
            <a:tailEnd len="sm" w="sm" type="none"/>
          </a:ln>
        </p:spPr>
      </p:pic>
      <p:pic>
        <p:nvPicPr>
          <p:cNvPr id="729" name="Google Shape;729;p56"/>
          <p:cNvPicPr preferRelativeResize="0"/>
          <p:nvPr/>
        </p:nvPicPr>
        <p:blipFill>
          <a:blip r:embed="rId4">
            <a:alphaModFix/>
          </a:blip>
          <a:stretch>
            <a:fillRect/>
          </a:stretch>
        </p:blipFill>
        <p:spPr>
          <a:xfrm>
            <a:off x="5124000" y="2170050"/>
            <a:ext cx="3928673" cy="1874174"/>
          </a:xfrm>
          <a:prstGeom prst="rect">
            <a:avLst/>
          </a:prstGeom>
          <a:noFill/>
          <a:ln cap="flat" cmpd="sng" w="28575">
            <a:solidFill>
              <a:schemeClr val="dk1"/>
            </a:solidFill>
            <a:prstDash val="solid"/>
            <a:round/>
            <a:headEnd len="sm" w="sm" type="none"/>
            <a:tailEnd len="sm" w="sm" type="none"/>
          </a:ln>
        </p:spPr>
      </p:pic>
      <p:pic>
        <p:nvPicPr>
          <p:cNvPr id="730" name="Google Shape;730;p56"/>
          <p:cNvPicPr preferRelativeResize="0"/>
          <p:nvPr/>
        </p:nvPicPr>
        <p:blipFill rotWithShape="1">
          <a:blip r:embed="rId5">
            <a:alphaModFix/>
          </a:blip>
          <a:srcRect b="6368" l="2920" r="2256" t="4931"/>
          <a:stretch/>
        </p:blipFill>
        <p:spPr>
          <a:xfrm>
            <a:off x="5124000" y="213320"/>
            <a:ext cx="3928676" cy="1604130"/>
          </a:xfrm>
          <a:prstGeom prst="rect">
            <a:avLst/>
          </a:prstGeom>
          <a:noFill/>
          <a:ln cap="flat" cmpd="sng" w="28575">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CAD</a:t>
            </a:r>
            <a:endParaRPr>
              <a:latin typeface="News Cycle"/>
              <a:ea typeface="News Cycle"/>
              <a:cs typeface="News Cycle"/>
              <a:sym typeface="News Cycle"/>
            </a:endParaRPr>
          </a:p>
        </p:txBody>
      </p:sp>
      <p:sp>
        <p:nvSpPr>
          <p:cNvPr id="736" name="Google Shape;736;p57"/>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Use Onshape &amp; design their own parts</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Onshape: browser-based Computer Aided Design </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Accessible for all computers</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u="sng">
                <a:solidFill>
                  <a:schemeClr val="hlink"/>
                </a:solidFill>
                <a:latin typeface="News Cycle"/>
                <a:ea typeface="News Cycle"/>
                <a:cs typeface="News Cycle"/>
                <a:sym typeface="News Cycle"/>
                <a:hlinkClick r:id="rId3"/>
              </a:rPr>
              <a:t>Example: Wings</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Why? CAD: engineering-wide softwares that aid with conveying of ideas and design</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Fusion 360 &amp; our design</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t/>
            </a:r>
            <a:endParaRPr>
              <a:solidFill>
                <a:schemeClr val="dk1"/>
              </a:solidFill>
              <a:latin typeface="News Cycle"/>
              <a:ea typeface="News Cycle"/>
              <a:cs typeface="News Cycle"/>
              <a:sym typeface="News Cycle"/>
            </a:endParaRPr>
          </a:p>
        </p:txBody>
      </p:sp>
      <p:pic>
        <p:nvPicPr>
          <p:cNvPr id="737" name="Google Shape;737;p57"/>
          <p:cNvPicPr preferRelativeResize="0"/>
          <p:nvPr/>
        </p:nvPicPr>
        <p:blipFill rotWithShape="1">
          <a:blip r:embed="rId4">
            <a:alphaModFix/>
          </a:blip>
          <a:srcRect b="11243" l="22576" r="0" t="35365"/>
          <a:stretch/>
        </p:blipFill>
        <p:spPr>
          <a:xfrm>
            <a:off x="4367975" y="740825"/>
            <a:ext cx="4337326" cy="1714501"/>
          </a:xfrm>
          <a:prstGeom prst="rect">
            <a:avLst/>
          </a:prstGeom>
          <a:noFill/>
          <a:ln cap="flat" cmpd="sng" w="28575">
            <a:solidFill>
              <a:schemeClr val="dk1"/>
            </a:solidFill>
            <a:prstDash val="solid"/>
            <a:round/>
            <a:headEnd len="sm" w="sm" type="none"/>
            <a:tailEnd len="sm" w="sm" type="none"/>
          </a:ln>
        </p:spPr>
      </p:pic>
      <p:pic>
        <p:nvPicPr>
          <p:cNvPr id="738" name="Google Shape;738;p57"/>
          <p:cNvPicPr preferRelativeResize="0"/>
          <p:nvPr/>
        </p:nvPicPr>
        <p:blipFill>
          <a:blip r:embed="rId5">
            <a:alphaModFix/>
          </a:blip>
          <a:stretch>
            <a:fillRect/>
          </a:stretch>
        </p:blipFill>
        <p:spPr>
          <a:xfrm>
            <a:off x="4724400" y="2607726"/>
            <a:ext cx="3088821" cy="2383374"/>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Electrical</a:t>
            </a:r>
            <a:endParaRPr>
              <a:latin typeface="News Cycle"/>
              <a:ea typeface="News Cycle"/>
              <a:cs typeface="News Cycle"/>
              <a:sym typeface="News Cycle"/>
            </a:endParaRPr>
          </a:p>
        </p:txBody>
      </p:sp>
      <p:sp>
        <p:nvSpPr>
          <p:cNvPr id="744" name="Google Shape;744;p58"/>
          <p:cNvSpPr txBox="1"/>
          <p:nvPr>
            <p:ph idx="1" type="body"/>
          </p:nvPr>
        </p:nvSpPr>
        <p:spPr>
          <a:xfrm>
            <a:off x="311700" y="1152475"/>
            <a:ext cx="8453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Understand the basic electric concepts and get hands on experience</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Snap Circuits</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Voltage, Resistance, Current</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rPr lang="en">
                <a:solidFill>
                  <a:schemeClr val="dk1"/>
                </a:solidFill>
                <a:latin typeface="News Cycle"/>
                <a:ea typeface="News Cycle"/>
                <a:cs typeface="News Cycle"/>
                <a:sym typeface="News Cycle"/>
              </a:rPr>
              <a:t>Why? Well-rounded engineer</a:t>
            </a:r>
            <a:endParaRPr>
              <a:solidFill>
                <a:schemeClr val="dk1"/>
              </a:solidFill>
              <a:latin typeface="News Cycle"/>
              <a:ea typeface="News Cycle"/>
              <a:cs typeface="News Cycle"/>
              <a:sym typeface="News Cycle"/>
            </a:endParaRPr>
          </a:p>
        </p:txBody>
      </p:sp>
      <p:pic>
        <p:nvPicPr>
          <p:cNvPr id="745" name="Google Shape;745;p58"/>
          <p:cNvPicPr preferRelativeResize="0"/>
          <p:nvPr/>
        </p:nvPicPr>
        <p:blipFill rotWithShape="1">
          <a:blip r:embed="rId3">
            <a:alphaModFix/>
          </a:blip>
          <a:srcRect b="2296" l="0" r="0" t="0"/>
          <a:stretch/>
        </p:blipFill>
        <p:spPr>
          <a:xfrm>
            <a:off x="4855950" y="1487900"/>
            <a:ext cx="3716575" cy="3338100"/>
          </a:xfrm>
          <a:prstGeom prst="rect">
            <a:avLst/>
          </a:prstGeom>
          <a:noFill/>
          <a:ln>
            <a:noFill/>
          </a:ln>
        </p:spPr>
      </p:pic>
      <p:pic>
        <p:nvPicPr>
          <p:cNvPr id="746" name="Google Shape;746;p58"/>
          <p:cNvPicPr preferRelativeResize="0"/>
          <p:nvPr/>
        </p:nvPicPr>
        <p:blipFill>
          <a:blip r:embed="rId4">
            <a:alphaModFix/>
          </a:blip>
          <a:stretch>
            <a:fillRect/>
          </a:stretch>
        </p:blipFill>
        <p:spPr>
          <a:xfrm>
            <a:off x="1159448" y="2945150"/>
            <a:ext cx="3483073" cy="1957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Marketing + Outreach</a:t>
            </a:r>
            <a:endParaRPr>
              <a:latin typeface="News Cycle"/>
              <a:ea typeface="News Cycle"/>
              <a:cs typeface="News Cycle"/>
              <a:sym typeface="News Cycle"/>
            </a:endParaRPr>
          </a:p>
        </p:txBody>
      </p:sp>
      <p:sp>
        <p:nvSpPr>
          <p:cNvPr id="752" name="Google Shape;752;p59"/>
          <p:cNvSpPr txBox="1"/>
          <p:nvPr>
            <p:ph idx="1" type="body"/>
          </p:nvPr>
        </p:nvSpPr>
        <p:spPr>
          <a:xfrm>
            <a:off x="311700" y="1152475"/>
            <a:ext cx="84537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Market their designed plane</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Build a website using google sites</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rPr lang="en">
                <a:solidFill>
                  <a:schemeClr val="dk1"/>
                </a:solidFill>
                <a:latin typeface="News Cycle"/>
                <a:ea typeface="News Cycle"/>
                <a:cs typeface="News Cycle"/>
                <a:sym typeface="News Cycle"/>
              </a:rPr>
              <a:t>Why? Communication, building a person not just engineer</a:t>
            </a:r>
            <a:endParaRPr>
              <a:solidFill>
                <a:schemeClr val="dk1"/>
              </a:solidFill>
              <a:latin typeface="News Cycle"/>
              <a:ea typeface="News Cycle"/>
              <a:cs typeface="News Cycle"/>
              <a:sym typeface="News Cycle"/>
            </a:endParaRPr>
          </a:p>
        </p:txBody>
      </p:sp>
      <p:pic>
        <p:nvPicPr>
          <p:cNvPr id="753" name="Google Shape;753;p59"/>
          <p:cNvPicPr preferRelativeResize="0"/>
          <p:nvPr/>
        </p:nvPicPr>
        <p:blipFill>
          <a:blip r:embed="rId3">
            <a:alphaModFix/>
          </a:blip>
          <a:stretch>
            <a:fillRect/>
          </a:stretch>
        </p:blipFill>
        <p:spPr>
          <a:xfrm>
            <a:off x="5408075" y="1017725"/>
            <a:ext cx="2984501" cy="2984501"/>
          </a:xfrm>
          <a:prstGeom prst="rect">
            <a:avLst/>
          </a:prstGeom>
          <a:noFill/>
          <a:ln cap="flat" cmpd="sng" w="28575">
            <a:solidFill>
              <a:schemeClr val="dk1"/>
            </a:solidFill>
            <a:prstDash val="solid"/>
            <a:round/>
            <a:headEnd len="sm" w="sm" type="none"/>
            <a:tailEnd len="sm" w="sm" type="none"/>
          </a:ln>
        </p:spPr>
      </p:pic>
      <p:pic>
        <p:nvPicPr>
          <p:cNvPr id="754" name="Google Shape;754;p59"/>
          <p:cNvPicPr preferRelativeResize="0"/>
          <p:nvPr/>
        </p:nvPicPr>
        <p:blipFill rotWithShape="1">
          <a:blip r:embed="rId4">
            <a:alphaModFix/>
          </a:blip>
          <a:srcRect b="0" l="0" r="1088" t="0"/>
          <a:stretch/>
        </p:blipFill>
        <p:spPr>
          <a:xfrm>
            <a:off x="218725" y="2571750"/>
            <a:ext cx="4998851" cy="2375476"/>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Goals for the Course: Industry Opportunities</a:t>
            </a:r>
            <a:endParaRPr>
              <a:latin typeface="News Cycle"/>
              <a:ea typeface="News Cycle"/>
              <a:cs typeface="News Cycle"/>
              <a:sym typeface="News Cycle"/>
            </a:endParaRPr>
          </a:p>
        </p:txBody>
      </p:sp>
      <p:sp>
        <p:nvSpPr>
          <p:cNvPr id="760" name="Google Shape;760;p60"/>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Find and explore future possibilities in aerospace and engineering</a:t>
            </a:r>
            <a:endParaRPr>
              <a:solidFill>
                <a:schemeClr val="dk1"/>
              </a:solidFill>
              <a:latin typeface="News Cycle"/>
              <a:ea typeface="News Cycle"/>
              <a:cs typeface="News Cycle"/>
              <a:sym typeface="News Cycle"/>
            </a:endParaRPr>
          </a:p>
          <a:p>
            <a:pPr indent="0" lvl="0" marL="0" rtl="0" algn="l">
              <a:spcBef>
                <a:spcPts val="1600"/>
              </a:spcBef>
              <a:spcAft>
                <a:spcPts val="0"/>
              </a:spcAft>
              <a:buNone/>
            </a:pPr>
            <a:r>
              <a:rPr lang="en">
                <a:solidFill>
                  <a:schemeClr val="dk1"/>
                </a:solidFill>
                <a:latin typeface="News Cycle"/>
                <a:ea typeface="News Cycle"/>
                <a:cs typeface="News Cycle"/>
                <a:sym typeface="News Cycle"/>
              </a:rPr>
              <a:t>Options:</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Understand more physics</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Discover + research other plane parts</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Build CAD skills</a:t>
            </a:r>
            <a:endParaRPr>
              <a:solidFill>
                <a:schemeClr val="dk1"/>
              </a:solidFill>
              <a:latin typeface="News Cycle"/>
              <a:ea typeface="News Cycle"/>
              <a:cs typeface="News Cycle"/>
              <a:sym typeface="News Cycle"/>
            </a:endParaRPr>
          </a:p>
          <a:p>
            <a:pPr indent="0" lvl="0" marL="0" rtl="0" algn="l">
              <a:spcBef>
                <a:spcPts val="1600"/>
              </a:spcBef>
              <a:spcAft>
                <a:spcPts val="1600"/>
              </a:spcAft>
              <a:buNone/>
            </a:pPr>
            <a:r>
              <a:rPr lang="en">
                <a:solidFill>
                  <a:schemeClr val="dk1"/>
                </a:solidFill>
                <a:latin typeface="News Cycle"/>
                <a:ea typeface="News Cycle"/>
                <a:cs typeface="News Cycle"/>
                <a:sym typeface="News Cycle"/>
              </a:rPr>
              <a:t>Why? Synthesis of the whole camp. How to apply their skills universally</a:t>
            </a:r>
            <a:endParaRPr>
              <a:solidFill>
                <a:schemeClr val="dk1"/>
              </a:solidFill>
              <a:latin typeface="News Cycle"/>
              <a:ea typeface="News Cycle"/>
              <a:cs typeface="News Cycle"/>
              <a:sym typeface="News Cycle"/>
            </a:endParaRPr>
          </a:p>
        </p:txBody>
      </p:sp>
      <p:pic>
        <p:nvPicPr>
          <p:cNvPr id="761" name="Google Shape;761;p60"/>
          <p:cNvPicPr preferRelativeResize="0"/>
          <p:nvPr/>
        </p:nvPicPr>
        <p:blipFill>
          <a:blip r:embed="rId3">
            <a:alphaModFix/>
          </a:blip>
          <a:stretch>
            <a:fillRect/>
          </a:stretch>
        </p:blipFill>
        <p:spPr>
          <a:xfrm>
            <a:off x="6761125" y="158775"/>
            <a:ext cx="1282200" cy="2230300"/>
          </a:xfrm>
          <a:prstGeom prst="rect">
            <a:avLst/>
          </a:prstGeom>
          <a:noFill/>
          <a:ln cap="flat" cmpd="sng" w="28575">
            <a:solidFill>
              <a:schemeClr val="dk1"/>
            </a:solidFill>
            <a:prstDash val="solid"/>
            <a:round/>
            <a:headEnd len="sm" w="sm" type="none"/>
            <a:tailEnd len="sm" w="sm" type="none"/>
          </a:ln>
        </p:spPr>
      </p:pic>
      <p:pic>
        <p:nvPicPr>
          <p:cNvPr id="762" name="Google Shape;762;p60"/>
          <p:cNvPicPr preferRelativeResize="0"/>
          <p:nvPr/>
        </p:nvPicPr>
        <p:blipFill>
          <a:blip r:embed="rId4">
            <a:alphaModFix/>
          </a:blip>
          <a:stretch>
            <a:fillRect/>
          </a:stretch>
        </p:blipFill>
        <p:spPr>
          <a:xfrm>
            <a:off x="4667225" y="2571750"/>
            <a:ext cx="3666325" cy="22959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ews Cycle"/>
                <a:ea typeface="News Cycle"/>
                <a:cs typeface="News Cycle"/>
                <a:sym typeface="News Cycle"/>
              </a:rPr>
              <a:t>Meet the team!</a:t>
            </a:r>
            <a:endParaRPr b="1">
              <a:latin typeface="News Cycle"/>
              <a:ea typeface="News Cycle"/>
              <a:cs typeface="News Cycle"/>
              <a:sym typeface="News Cycle"/>
            </a:endParaRPr>
          </a:p>
        </p:txBody>
      </p:sp>
      <p:sp>
        <p:nvSpPr>
          <p:cNvPr id="436" name="Google Shape;436;p43"/>
          <p:cNvSpPr txBox="1"/>
          <p:nvPr/>
        </p:nvSpPr>
        <p:spPr>
          <a:xfrm>
            <a:off x="3714950" y="3438450"/>
            <a:ext cx="2216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Alex - Sophomore Aragon (she/they)</a:t>
            </a:r>
            <a:endParaRPr>
              <a:solidFill>
                <a:schemeClr val="dk1"/>
              </a:solidFill>
              <a:latin typeface="News Cycle"/>
              <a:ea typeface="News Cycle"/>
              <a:cs typeface="News Cycle"/>
              <a:sym typeface="News Cycle"/>
            </a:endParaRPr>
          </a:p>
        </p:txBody>
      </p:sp>
      <p:sp>
        <p:nvSpPr>
          <p:cNvPr id="437" name="Google Shape;437;p43"/>
          <p:cNvSpPr/>
          <p:nvPr/>
        </p:nvSpPr>
        <p:spPr>
          <a:xfrm>
            <a:off x="3882350" y="1717638"/>
            <a:ext cx="1881300" cy="151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8" name="Google Shape;438;p43"/>
          <p:cNvPicPr preferRelativeResize="0"/>
          <p:nvPr/>
        </p:nvPicPr>
        <p:blipFill rotWithShape="1">
          <a:blip r:embed="rId3">
            <a:alphaModFix/>
          </a:blip>
          <a:srcRect b="36568" l="0" r="0" t="9757"/>
          <a:stretch/>
        </p:blipFill>
        <p:spPr>
          <a:xfrm>
            <a:off x="3882350" y="1717650"/>
            <a:ext cx="1881301" cy="1514998"/>
          </a:xfrm>
          <a:prstGeom prst="rect">
            <a:avLst/>
          </a:prstGeom>
          <a:noFill/>
          <a:ln cap="flat" cmpd="sng" w="28575">
            <a:solidFill>
              <a:schemeClr val="dk1"/>
            </a:solidFill>
            <a:prstDash val="solid"/>
            <a:round/>
            <a:headEnd len="sm" w="sm" type="none"/>
            <a:tailEnd len="sm" w="sm" type="none"/>
          </a:ln>
        </p:spPr>
      </p:pic>
      <p:sp>
        <p:nvSpPr>
          <p:cNvPr id="439" name="Google Shape;439;p43"/>
          <p:cNvSpPr txBox="1"/>
          <p:nvPr/>
        </p:nvSpPr>
        <p:spPr>
          <a:xfrm>
            <a:off x="900100" y="3330600"/>
            <a:ext cx="22746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Kyle - Sophomore Urban (he/they)</a:t>
            </a:r>
            <a:endParaRPr>
              <a:solidFill>
                <a:schemeClr val="dk1"/>
              </a:solidFill>
              <a:latin typeface="News Cycle"/>
              <a:ea typeface="News Cycle"/>
              <a:cs typeface="News Cycle"/>
              <a:sym typeface="News Cycle"/>
            </a:endParaRPr>
          </a:p>
          <a:p>
            <a:pPr indent="0" lvl="0" marL="0" rtl="0" algn="ctr">
              <a:spcBef>
                <a:spcPts val="0"/>
              </a:spcBef>
              <a:spcAft>
                <a:spcPts val="0"/>
              </a:spcAft>
              <a:buNone/>
            </a:pPr>
            <a:r>
              <a:t/>
            </a:r>
            <a:endParaRPr>
              <a:latin typeface="News Cycle"/>
              <a:ea typeface="News Cycle"/>
              <a:cs typeface="News Cycle"/>
              <a:sym typeface="News Cycle"/>
            </a:endParaRPr>
          </a:p>
        </p:txBody>
      </p:sp>
      <p:pic>
        <p:nvPicPr>
          <p:cNvPr id="440" name="Google Shape;440;p43"/>
          <p:cNvPicPr preferRelativeResize="0"/>
          <p:nvPr/>
        </p:nvPicPr>
        <p:blipFill rotWithShape="1">
          <a:blip r:embed="rId4">
            <a:alphaModFix/>
          </a:blip>
          <a:srcRect b="44068" l="0" r="0" t="0"/>
          <a:stretch/>
        </p:blipFill>
        <p:spPr>
          <a:xfrm>
            <a:off x="1021925" y="1717650"/>
            <a:ext cx="2030951" cy="1514998"/>
          </a:xfrm>
          <a:prstGeom prst="rect">
            <a:avLst/>
          </a:prstGeom>
          <a:noFill/>
          <a:ln cap="flat" cmpd="sng" w="19050">
            <a:solidFill>
              <a:schemeClr val="dk1"/>
            </a:solidFill>
            <a:prstDash val="solid"/>
            <a:round/>
            <a:headEnd len="sm" w="sm" type="none"/>
            <a:tailEnd len="sm" w="sm" type="none"/>
          </a:ln>
        </p:spPr>
      </p:pic>
      <p:sp>
        <p:nvSpPr>
          <p:cNvPr id="441" name="Google Shape;441;p43"/>
          <p:cNvSpPr txBox="1"/>
          <p:nvPr/>
        </p:nvSpPr>
        <p:spPr>
          <a:xfrm>
            <a:off x="6303525" y="3438450"/>
            <a:ext cx="2528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latin typeface="News Cycle"/>
                <a:ea typeface="News Cycle"/>
                <a:cs typeface="News Cycle"/>
                <a:sym typeface="News Cycle"/>
              </a:rPr>
              <a:t>Maya - Senior Aragon (she/they)</a:t>
            </a:r>
            <a:endParaRPr>
              <a:solidFill>
                <a:schemeClr val="dk1"/>
              </a:solidFill>
              <a:latin typeface="News Cycle"/>
              <a:ea typeface="News Cycle"/>
              <a:cs typeface="News Cycle"/>
              <a:sym typeface="News Cycle"/>
            </a:endParaRPr>
          </a:p>
          <a:p>
            <a:pPr indent="0" lvl="0" marL="0" rtl="0" algn="ctr">
              <a:spcBef>
                <a:spcPts val="0"/>
              </a:spcBef>
              <a:spcAft>
                <a:spcPts val="0"/>
              </a:spcAft>
              <a:buNone/>
            </a:pPr>
            <a:r>
              <a:t/>
            </a:r>
            <a:endParaRPr>
              <a:latin typeface="News Cycle"/>
              <a:ea typeface="News Cycle"/>
              <a:cs typeface="News Cycle"/>
              <a:sym typeface="News Cycle"/>
            </a:endParaRPr>
          </a:p>
        </p:txBody>
      </p:sp>
      <p:pic>
        <p:nvPicPr>
          <p:cNvPr id="442" name="Google Shape;442;p43"/>
          <p:cNvPicPr preferRelativeResize="0"/>
          <p:nvPr/>
        </p:nvPicPr>
        <p:blipFill>
          <a:blip r:embed="rId5">
            <a:alphaModFix/>
          </a:blip>
          <a:stretch>
            <a:fillRect/>
          </a:stretch>
        </p:blipFill>
        <p:spPr>
          <a:xfrm>
            <a:off x="6742345" y="1717650"/>
            <a:ext cx="1651068" cy="1515000"/>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Logistics</a:t>
            </a:r>
            <a:endParaRPr>
              <a:latin typeface="News Cycle"/>
              <a:ea typeface="News Cycle"/>
              <a:cs typeface="News Cycle"/>
              <a:sym typeface="News Cycle"/>
            </a:endParaRPr>
          </a:p>
        </p:txBody>
      </p:sp>
      <p:sp>
        <p:nvSpPr>
          <p:cNvPr id="768" name="Google Shape;768;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Requirement: a</a:t>
            </a:r>
            <a:r>
              <a:rPr lang="en">
                <a:solidFill>
                  <a:schemeClr val="dk1"/>
                </a:solidFill>
                <a:latin typeface="News Cycle"/>
                <a:ea typeface="News Cycle"/>
                <a:cs typeface="News Cycle"/>
                <a:sym typeface="News Cycle"/>
              </a:rPr>
              <a:t> laptop: zoom + Onshape</a:t>
            </a:r>
            <a:endParaRPr>
              <a:solidFill>
                <a:schemeClr val="dk1"/>
              </a:solidFill>
              <a:latin typeface="News Cycle"/>
              <a:ea typeface="News Cycle"/>
              <a:cs typeface="News Cycle"/>
              <a:sym typeface="News Cycle"/>
            </a:endParaRPr>
          </a:p>
          <a:p>
            <a:pPr indent="-317500" lvl="1" marL="9144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Chromebook is good but if there are other devices available that’s preferred</a:t>
            </a:r>
            <a:endParaRPr>
              <a:solidFill>
                <a:schemeClr val="dk1"/>
              </a:solidFill>
              <a:latin typeface="News Cycle"/>
              <a:ea typeface="News Cycle"/>
              <a:cs typeface="News Cycle"/>
              <a:sym typeface="News Cycle"/>
            </a:endParaRPr>
          </a:p>
          <a:p>
            <a:pPr indent="-342900" lvl="0" marL="457200" rtl="0" algn="l">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Website: </a:t>
            </a:r>
            <a:r>
              <a:rPr lang="en" u="sng">
                <a:solidFill>
                  <a:schemeClr val="hlink"/>
                </a:solidFill>
                <a:latin typeface="News Cycle"/>
                <a:ea typeface="News Cycle"/>
                <a:cs typeface="News Cycle"/>
                <a:sym typeface="News Cycle"/>
                <a:hlinkClick r:id="rId3"/>
              </a:rPr>
              <a:t>flightclubaerospace.com/SummerCamp</a:t>
            </a:r>
            <a:endParaRPr>
              <a:solidFill>
                <a:schemeClr val="dk1"/>
              </a:solidFill>
              <a:latin typeface="News Cycle"/>
              <a:ea typeface="News Cycle"/>
              <a:cs typeface="News Cycle"/>
              <a:sym typeface="News Cycle"/>
            </a:endParaRPr>
          </a:p>
          <a:p>
            <a:pPr indent="-317500" lvl="1" marL="9144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Recordings + Curriculum available</a:t>
            </a:r>
            <a:endParaRPr>
              <a:solidFill>
                <a:schemeClr val="dk1"/>
              </a:solidFill>
              <a:latin typeface="News Cycle"/>
              <a:ea typeface="News Cycle"/>
              <a:cs typeface="News Cycle"/>
              <a:sym typeface="News Cycle"/>
            </a:endParaRPr>
          </a:p>
          <a:p>
            <a:pPr indent="-317500" lvl="1" marL="9144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If missing a class: watch + follow along with the activities → send an email to </a:t>
            </a:r>
            <a:r>
              <a:rPr lang="en" u="sng">
                <a:solidFill>
                  <a:schemeClr val="hlink"/>
                </a:solidFill>
                <a:latin typeface="News Cycle"/>
                <a:ea typeface="News Cycle"/>
                <a:cs typeface="News Cycle"/>
                <a:sym typeface="News Cycle"/>
                <a:hlinkClick r:id="rId4"/>
              </a:rPr>
              <a:t>general@flightclubaerospace.com</a:t>
            </a:r>
            <a:r>
              <a:rPr lang="en">
                <a:solidFill>
                  <a:schemeClr val="dk1"/>
                </a:solidFill>
                <a:latin typeface="News Cycle"/>
                <a:ea typeface="News Cycle"/>
                <a:cs typeface="News Cycle"/>
                <a:sym typeface="News Cycle"/>
              </a:rPr>
              <a:t> if you have questions</a:t>
            </a:r>
            <a:endParaRPr>
              <a:solidFill>
                <a:schemeClr val="dk1"/>
              </a:solidFill>
              <a:latin typeface="News Cycle"/>
              <a:ea typeface="News Cycle"/>
              <a:cs typeface="News Cycle"/>
              <a:sym typeface="News Cycle"/>
            </a:endParaRPr>
          </a:p>
          <a:p>
            <a:pPr indent="-342900" lvl="0" marL="457200" rtl="0" algn="l">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5-6 pm Tuesdays &amp; Thursdays at </a:t>
            </a:r>
            <a:r>
              <a:rPr lang="en" u="sng">
                <a:solidFill>
                  <a:schemeClr val="hlink"/>
                </a:solidFill>
                <a:latin typeface="News Cycle"/>
                <a:ea typeface="News Cycle"/>
                <a:cs typeface="News Cycle"/>
                <a:sym typeface="News Cycle"/>
                <a:hlinkClick r:id="rId5"/>
              </a:rPr>
              <a:t>bit.ly/FCAzoom</a:t>
            </a:r>
            <a:endParaRPr>
              <a:solidFill>
                <a:schemeClr val="dk1"/>
              </a:solidFill>
              <a:latin typeface="News Cycle"/>
              <a:ea typeface="News Cycle"/>
              <a:cs typeface="News Cycle"/>
              <a:sym typeface="News Cycle"/>
            </a:endParaRPr>
          </a:p>
          <a:p>
            <a:pPr indent="-342900" lvl="0" marL="457200" rtl="0" algn="l">
              <a:spcBef>
                <a:spcPts val="0"/>
              </a:spcBef>
              <a:spcAft>
                <a:spcPts val="0"/>
              </a:spcAft>
              <a:buClr>
                <a:schemeClr val="dk1"/>
              </a:buClr>
              <a:buSzPts val="1800"/>
              <a:buFont typeface="News Cycle"/>
              <a:buChar char="-"/>
            </a:pPr>
            <a:r>
              <a:rPr lang="en">
                <a:solidFill>
                  <a:schemeClr val="dk1"/>
                </a:solidFill>
                <a:latin typeface="News Cycle"/>
                <a:ea typeface="News Cycle"/>
                <a:cs typeface="News Cycle"/>
                <a:sym typeface="News Cycle"/>
              </a:rPr>
              <a:t>Send us your </a:t>
            </a:r>
            <a:r>
              <a:rPr lang="en">
                <a:solidFill>
                  <a:schemeClr val="dk1"/>
                </a:solidFill>
                <a:latin typeface="News Cycle"/>
                <a:ea typeface="News Cycle"/>
                <a:cs typeface="News Cycle"/>
                <a:sym typeface="News Cycle"/>
              </a:rPr>
              <a:t>addresses</a:t>
            </a:r>
            <a:r>
              <a:rPr lang="en">
                <a:solidFill>
                  <a:schemeClr val="dk1"/>
                </a:solidFill>
                <a:latin typeface="News Cycle"/>
                <a:ea typeface="News Cycle"/>
                <a:cs typeface="News Cycle"/>
                <a:sym typeface="News Cycle"/>
              </a:rPr>
              <a:t> for the </a:t>
            </a:r>
            <a:r>
              <a:rPr lang="en" u="sng">
                <a:solidFill>
                  <a:schemeClr val="hlink"/>
                </a:solidFill>
                <a:latin typeface="News Cycle"/>
                <a:ea typeface="News Cycle"/>
                <a:cs typeface="News Cycle"/>
                <a:sym typeface="News Cycle"/>
                <a:hlinkClick r:id="rId6"/>
              </a:rPr>
              <a:t>kits here</a:t>
            </a:r>
            <a:endParaRPr>
              <a:solidFill>
                <a:schemeClr val="dk1"/>
              </a:solidFill>
              <a:latin typeface="News Cycle"/>
              <a:ea typeface="News Cycle"/>
              <a:cs typeface="News Cycle"/>
              <a:sym typeface="News Cycl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62"/>
          <p:cNvSpPr txBox="1"/>
          <p:nvPr>
            <p:ph type="title"/>
          </p:nvPr>
        </p:nvSpPr>
        <p:spPr>
          <a:xfrm>
            <a:off x="3171750" y="2077950"/>
            <a:ext cx="2800500" cy="9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latin typeface="News Cycle"/>
                <a:ea typeface="News Cycle"/>
                <a:cs typeface="News Cycle"/>
                <a:sym typeface="News Cycle"/>
              </a:rPr>
              <a:t>Questions?</a:t>
            </a:r>
            <a:endParaRPr sz="4800">
              <a:latin typeface="News Cycle"/>
              <a:ea typeface="News Cycle"/>
              <a:cs typeface="News Cycle"/>
              <a:sym typeface="News Cycl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ews Cycle"/>
                <a:ea typeface="News Cycle"/>
                <a:cs typeface="News Cycle"/>
                <a:sym typeface="News Cycle"/>
              </a:rPr>
              <a:t>Signing up for Onshape - We’ll learn more about this in proceeding classes!</a:t>
            </a:r>
            <a:endParaRPr>
              <a:latin typeface="News Cycle"/>
              <a:ea typeface="News Cycle"/>
              <a:cs typeface="News Cycle"/>
              <a:sym typeface="News Cycle"/>
            </a:endParaRPr>
          </a:p>
        </p:txBody>
      </p:sp>
      <p:sp>
        <p:nvSpPr>
          <p:cNvPr id="779" name="Google Shape;779;p63"/>
          <p:cNvSpPr txBox="1"/>
          <p:nvPr>
            <p:ph idx="1" type="body"/>
          </p:nvPr>
        </p:nvSpPr>
        <p:spPr>
          <a:xfrm>
            <a:off x="419350" y="1456900"/>
            <a:ext cx="6895200" cy="31935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1"/>
              </a:buClr>
              <a:buSzPts val="1400"/>
              <a:buFont typeface="News Cycle"/>
              <a:buAutoNum type="arabicParenR"/>
            </a:pPr>
            <a:r>
              <a:rPr lang="en" sz="1400">
                <a:solidFill>
                  <a:schemeClr val="dk1"/>
                </a:solidFill>
                <a:latin typeface="News Cycle"/>
                <a:ea typeface="News Cycle"/>
                <a:cs typeface="News Cycle"/>
                <a:sym typeface="News Cycle"/>
              </a:rPr>
              <a:t>Go here! -</a:t>
            </a:r>
            <a:r>
              <a:rPr lang="en" sz="1400">
                <a:latin typeface="News Cycle"/>
                <a:ea typeface="News Cycle"/>
                <a:cs typeface="News Cycle"/>
                <a:sym typeface="News Cycle"/>
              </a:rPr>
              <a:t> </a:t>
            </a:r>
            <a:r>
              <a:rPr lang="en" sz="1400" u="sng">
                <a:solidFill>
                  <a:schemeClr val="accent5"/>
                </a:solidFill>
                <a:latin typeface="News Cycle"/>
                <a:ea typeface="News Cycle"/>
                <a:cs typeface="News Cycle"/>
                <a:sym typeface="News Cycle"/>
                <a:hlinkClick r:id="rId3">
                  <a:extLst>
                    <a:ext uri="{A12FA001-AC4F-418D-AE19-62706E023703}">
                      <ahyp:hlinkClr val="tx"/>
                    </a:ext>
                  </a:extLst>
                </a:hlinkClick>
              </a:rPr>
              <a:t>https://www.onshape.com/en/education/#form-container</a:t>
            </a:r>
            <a:r>
              <a:rPr lang="en" sz="1400">
                <a:latin typeface="News Cycle"/>
                <a:ea typeface="News Cycle"/>
                <a:cs typeface="News Cycle"/>
                <a:sym typeface="News Cycle"/>
              </a:rPr>
              <a:t> </a:t>
            </a:r>
            <a:endParaRPr sz="1400">
              <a:latin typeface="News Cycle"/>
              <a:ea typeface="News Cycle"/>
              <a:cs typeface="News Cycle"/>
              <a:sym typeface="News Cycle"/>
            </a:endParaRPr>
          </a:p>
          <a:p>
            <a:pPr indent="-317500" lvl="0" marL="457200" rtl="0" algn="l">
              <a:lnSpc>
                <a:spcPct val="150000"/>
              </a:lnSpc>
              <a:spcBef>
                <a:spcPts val="0"/>
              </a:spcBef>
              <a:spcAft>
                <a:spcPts val="0"/>
              </a:spcAft>
              <a:buClr>
                <a:schemeClr val="dk1"/>
              </a:buClr>
              <a:buSzPts val="1400"/>
              <a:buFont typeface="News Cycle"/>
              <a:buAutoNum type="arabicParenR"/>
            </a:pPr>
            <a:r>
              <a:rPr lang="en" sz="1400">
                <a:solidFill>
                  <a:schemeClr val="dk1"/>
                </a:solidFill>
                <a:latin typeface="News Cycle"/>
                <a:ea typeface="News Cycle"/>
                <a:cs typeface="News Cycle"/>
                <a:sym typeface="News Cycle"/>
              </a:rPr>
              <a:t>Create an account and go through the steps (anyone willing to screen share to show us?)</a:t>
            </a:r>
            <a:endParaRPr sz="1400">
              <a:solidFill>
                <a:schemeClr val="dk1"/>
              </a:solidFill>
              <a:latin typeface="News Cycle"/>
              <a:ea typeface="News Cycle"/>
              <a:cs typeface="News Cycle"/>
              <a:sym typeface="News Cycle"/>
            </a:endParaRPr>
          </a:p>
          <a:p>
            <a:pPr indent="-317500" lvl="0" marL="457200" rtl="0" algn="l">
              <a:lnSpc>
                <a:spcPct val="150000"/>
              </a:lnSpc>
              <a:spcBef>
                <a:spcPts val="0"/>
              </a:spcBef>
              <a:spcAft>
                <a:spcPts val="0"/>
              </a:spcAft>
              <a:buClr>
                <a:schemeClr val="dk1"/>
              </a:buClr>
              <a:buSzPts val="1400"/>
              <a:buFont typeface="News Cycle"/>
              <a:buAutoNum type="arabicParenR"/>
            </a:pPr>
            <a:r>
              <a:rPr lang="en" sz="1400">
                <a:solidFill>
                  <a:schemeClr val="dk1"/>
                </a:solidFill>
                <a:latin typeface="News Cycle"/>
                <a:ea typeface="News Cycle"/>
                <a:cs typeface="News Cycle"/>
                <a:sym typeface="News Cycle"/>
              </a:rPr>
              <a:t>Send us all your emails here (so we can add you to the team)!! </a:t>
            </a:r>
            <a:r>
              <a:rPr lang="en" sz="1400" u="sng">
                <a:solidFill>
                  <a:schemeClr val="accent5"/>
                </a:solidFill>
                <a:latin typeface="News Cycle"/>
                <a:ea typeface="News Cycle"/>
                <a:cs typeface="News Cycle"/>
                <a:sym typeface="News Cycle"/>
                <a:hlinkClick r:id="rId4">
                  <a:extLst>
                    <a:ext uri="{A12FA001-AC4F-418D-AE19-62706E023703}">
                      <ahyp:hlinkClr val="tx"/>
                    </a:ext>
                  </a:extLst>
                </a:hlinkClick>
              </a:rPr>
              <a:t>https://forms.gle/G5feXKMFnmrUggUN8</a:t>
            </a:r>
            <a:endParaRPr sz="1400">
              <a:solidFill>
                <a:schemeClr val="accent5"/>
              </a:solidFill>
              <a:latin typeface="News Cycle"/>
              <a:ea typeface="News Cycle"/>
              <a:cs typeface="News Cycle"/>
              <a:sym typeface="News Cycle"/>
            </a:endParaRPr>
          </a:p>
          <a:p>
            <a:pPr indent="-317500" lvl="0" marL="457200" rtl="0" algn="l">
              <a:lnSpc>
                <a:spcPct val="150000"/>
              </a:lnSpc>
              <a:spcBef>
                <a:spcPts val="0"/>
              </a:spcBef>
              <a:spcAft>
                <a:spcPts val="0"/>
              </a:spcAft>
              <a:buClr>
                <a:schemeClr val="dk1"/>
              </a:buClr>
              <a:buSzPts val="1400"/>
              <a:buFont typeface="News Cycle"/>
              <a:buAutoNum type="arabicParenR"/>
            </a:pPr>
            <a:r>
              <a:rPr lang="en" sz="1400">
                <a:solidFill>
                  <a:schemeClr val="dk1"/>
                </a:solidFill>
                <a:latin typeface="News Cycle"/>
                <a:ea typeface="News Cycle"/>
                <a:cs typeface="News Cycle"/>
                <a:sym typeface="News Cycle"/>
              </a:rPr>
              <a:t>Let us know if you have any questions/problems! (This will happen frequently, so don’t worry too much if you’re having trouble)</a:t>
            </a:r>
            <a:endParaRPr sz="1400">
              <a:solidFill>
                <a:schemeClr val="dk1"/>
              </a:solidFill>
              <a:latin typeface="News Cycle"/>
              <a:ea typeface="News Cycle"/>
              <a:cs typeface="News Cycle"/>
              <a:sym typeface="News Cycle"/>
            </a:endParaRPr>
          </a:p>
        </p:txBody>
      </p:sp>
      <p:pic>
        <p:nvPicPr>
          <p:cNvPr id="780" name="Google Shape;780;p63"/>
          <p:cNvPicPr preferRelativeResize="0"/>
          <p:nvPr/>
        </p:nvPicPr>
        <p:blipFill>
          <a:blip r:embed="rId5">
            <a:alphaModFix/>
          </a:blip>
          <a:stretch>
            <a:fillRect/>
          </a:stretch>
        </p:blipFill>
        <p:spPr>
          <a:xfrm>
            <a:off x="6887700" y="2969175"/>
            <a:ext cx="1681225" cy="1681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4"/>
          <p:cNvSpPr txBox="1"/>
          <p:nvPr>
            <p:ph type="title"/>
          </p:nvPr>
        </p:nvSpPr>
        <p:spPr>
          <a:xfrm>
            <a:off x="2471700" y="2077950"/>
            <a:ext cx="42006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News Cycle"/>
                <a:ea typeface="News Cycle"/>
                <a:cs typeface="News Cycle"/>
                <a:sym typeface="News Cycle"/>
              </a:rPr>
              <a:t>Thank you!</a:t>
            </a:r>
            <a:endParaRPr sz="4800">
              <a:latin typeface="News Cycle"/>
              <a:ea typeface="News Cycle"/>
              <a:cs typeface="News Cycle"/>
              <a:sym typeface="News Cycle"/>
            </a:endParaRPr>
          </a:p>
          <a:p>
            <a:pPr indent="0" lvl="0" marL="0" rtl="0" algn="ctr">
              <a:spcBef>
                <a:spcPts val="0"/>
              </a:spcBef>
              <a:spcAft>
                <a:spcPts val="0"/>
              </a:spcAft>
              <a:buNone/>
            </a:pPr>
            <a:r>
              <a:rPr lang="en" sz="2400" u="sng">
                <a:solidFill>
                  <a:schemeClr val="hlink"/>
                </a:solidFill>
                <a:latin typeface="News Cycle"/>
                <a:ea typeface="News Cycle"/>
                <a:cs typeface="News Cycle"/>
                <a:sym typeface="News Cycle"/>
                <a:hlinkClick r:id="rId3"/>
              </a:rPr>
              <a:t>Feedback Form</a:t>
            </a:r>
            <a:endParaRPr sz="2400">
              <a:latin typeface="News Cycle"/>
              <a:ea typeface="News Cycle"/>
              <a:cs typeface="News Cycle"/>
              <a:sym typeface="News Cyc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pic>
        <p:nvPicPr>
          <p:cNvPr id="447" name="Google Shape;447;p44"/>
          <p:cNvPicPr preferRelativeResize="0"/>
          <p:nvPr/>
        </p:nvPicPr>
        <p:blipFill rotWithShape="1">
          <a:blip r:embed="rId3">
            <a:alphaModFix/>
          </a:blip>
          <a:srcRect b="0" l="0" r="6864" t="0"/>
          <a:stretch/>
        </p:blipFill>
        <p:spPr>
          <a:xfrm>
            <a:off x="3930263" y="1719050"/>
            <a:ext cx="1881298" cy="1514999"/>
          </a:xfrm>
          <a:prstGeom prst="rect">
            <a:avLst/>
          </a:prstGeom>
          <a:noFill/>
          <a:ln cap="flat" cmpd="sng" w="28575">
            <a:solidFill>
              <a:schemeClr val="dk1"/>
            </a:solidFill>
            <a:prstDash val="solid"/>
            <a:round/>
            <a:headEnd len="sm" w="sm" type="none"/>
            <a:tailEnd len="sm" w="sm" type="none"/>
          </a:ln>
        </p:spPr>
      </p:pic>
      <p:pic>
        <p:nvPicPr>
          <p:cNvPr id="448" name="Google Shape;448;p44"/>
          <p:cNvPicPr preferRelativeResize="0"/>
          <p:nvPr/>
        </p:nvPicPr>
        <p:blipFill>
          <a:blip r:embed="rId4">
            <a:alphaModFix/>
          </a:blip>
          <a:stretch>
            <a:fillRect/>
          </a:stretch>
        </p:blipFill>
        <p:spPr>
          <a:xfrm>
            <a:off x="1004700" y="1719050"/>
            <a:ext cx="1881300" cy="1629091"/>
          </a:xfrm>
          <a:prstGeom prst="rect">
            <a:avLst/>
          </a:prstGeom>
          <a:noFill/>
          <a:ln cap="flat" cmpd="sng" w="28575">
            <a:solidFill>
              <a:schemeClr val="dk1"/>
            </a:solidFill>
            <a:prstDash val="solid"/>
            <a:round/>
            <a:headEnd len="sm" w="sm" type="none"/>
            <a:tailEnd len="sm" w="sm" type="none"/>
          </a:ln>
        </p:spPr>
      </p:pic>
      <p:sp>
        <p:nvSpPr>
          <p:cNvPr id="449" name="Google Shape;449;p44"/>
          <p:cNvSpPr txBox="1"/>
          <p:nvPr/>
        </p:nvSpPr>
        <p:spPr>
          <a:xfrm>
            <a:off x="691350" y="3413750"/>
            <a:ext cx="2508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Agastya - Sophomore Aragon (he/they)</a:t>
            </a:r>
            <a:endParaRPr>
              <a:solidFill>
                <a:schemeClr val="dk1"/>
              </a:solidFill>
              <a:latin typeface="News Cycle"/>
              <a:ea typeface="News Cycle"/>
              <a:cs typeface="News Cycle"/>
              <a:sym typeface="News Cycle"/>
            </a:endParaRPr>
          </a:p>
        </p:txBody>
      </p:sp>
      <p:sp>
        <p:nvSpPr>
          <p:cNvPr id="450" name="Google Shape;450;p44"/>
          <p:cNvSpPr txBox="1"/>
          <p:nvPr/>
        </p:nvSpPr>
        <p:spPr>
          <a:xfrm>
            <a:off x="3554213" y="3413750"/>
            <a:ext cx="263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Jasmine  - Junior BHS (she/her)</a:t>
            </a:r>
            <a:endParaRPr>
              <a:solidFill>
                <a:schemeClr val="dk1"/>
              </a:solidFill>
              <a:latin typeface="News Cycle"/>
              <a:ea typeface="News Cycle"/>
              <a:cs typeface="News Cycle"/>
              <a:sym typeface="News Cycle"/>
            </a:endParaRPr>
          </a:p>
        </p:txBody>
      </p:sp>
      <p:sp>
        <p:nvSpPr>
          <p:cNvPr id="451" name="Google Shape;451;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ews Cycle"/>
                <a:ea typeface="News Cycle"/>
                <a:cs typeface="News Cycle"/>
                <a:sym typeface="News Cycle"/>
              </a:rPr>
              <a:t>Meet the team!</a:t>
            </a:r>
            <a:endParaRPr b="1">
              <a:latin typeface="News Cycle"/>
              <a:ea typeface="News Cycle"/>
              <a:cs typeface="News Cycle"/>
              <a:sym typeface="News Cycle"/>
            </a:endParaRPr>
          </a:p>
        </p:txBody>
      </p:sp>
      <p:pic>
        <p:nvPicPr>
          <p:cNvPr id="452" name="Google Shape;452;p44"/>
          <p:cNvPicPr preferRelativeResize="0"/>
          <p:nvPr/>
        </p:nvPicPr>
        <p:blipFill rotWithShape="1">
          <a:blip r:embed="rId5">
            <a:alphaModFix/>
          </a:blip>
          <a:srcRect b="6491" l="24219" r="0" t="6491"/>
          <a:stretch/>
        </p:blipFill>
        <p:spPr>
          <a:xfrm>
            <a:off x="3815976" y="1712750"/>
            <a:ext cx="1995574" cy="1527600"/>
          </a:xfrm>
          <a:prstGeom prst="rect">
            <a:avLst/>
          </a:prstGeom>
          <a:noFill/>
          <a:ln cap="flat" cmpd="sng" w="28575">
            <a:solidFill>
              <a:schemeClr val="dk1"/>
            </a:solidFill>
            <a:prstDash val="solid"/>
            <a:round/>
            <a:headEnd len="sm" w="sm" type="none"/>
            <a:tailEnd len="sm" w="sm" type="none"/>
          </a:ln>
        </p:spPr>
      </p:pic>
      <p:sp>
        <p:nvSpPr>
          <p:cNvPr id="453" name="Google Shape;453;p44"/>
          <p:cNvSpPr txBox="1"/>
          <p:nvPr/>
        </p:nvSpPr>
        <p:spPr>
          <a:xfrm>
            <a:off x="6343125" y="3454100"/>
            <a:ext cx="263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Harish - Junior Aragon (he/him)</a:t>
            </a:r>
            <a:endParaRPr>
              <a:solidFill>
                <a:schemeClr val="dk1"/>
              </a:solidFill>
              <a:latin typeface="News Cycle"/>
              <a:ea typeface="News Cycle"/>
              <a:cs typeface="News Cycle"/>
              <a:sym typeface="News Cycle"/>
            </a:endParaRPr>
          </a:p>
        </p:txBody>
      </p:sp>
      <p:pic>
        <p:nvPicPr>
          <p:cNvPr id="454" name="Google Shape;454;p44"/>
          <p:cNvPicPr preferRelativeResize="0"/>
          <p:nvPr/>
        </p:nvPicPr>
        <p:blipFill rotWithShape="1">
          <a:blip r:embed="rId6">
            <a:alphaModFix/>
          </a:blip>
          <a:srcRect b="0" l="15124" r="0" t="3790"/>
          <a:stretch/>
        </p:blipFill>
        <p:spPr>
          <a:xfrm>
            <a:off x="6758701" y="1719038"/>
            <a:ext cx="1769000" cy="1595725"/>
          </a:xfrm>
          <a:prstGeom prst="rect">
            <a:avLst/>
          </a:prstGeom>
          <a:noFill/>
          <a:ln cap="flat" cmpd="sng" w="28575">
            <a:solidFill>
              <a:schemeClr val="dk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8" name="Shape 458"/>
        <p:cNvGrpSpPr/>
        <p:nvPr/>
      </p:nvGrpSpPr>
      <p:grpSpPr>
        <a:xfrm>
          <a:off x="0" y="0"/>
          <a:ext cx="0" cy="0"/>
          <a:chOff x="0" y="0"/>
          <a:chExt cx="0" cy="0"/>
        </a:xfrm>
      </p:grpSpPr>
      <p:pic>
        <p:nvPicPr>
          <p:cNvPr id="459" name="Google Shape;459;p45"/>
          <p:cNvPicPr preferRelativeResize="0"/>
          <p:nvPr/>
        </p:nvPicPr>
        <p:blipFill rotWithShape="1">
          <a:blip r:embed="rId3">
            <a:alphaModFix/>
          </a:blip>
          <a:srcRect b="19471" l="0" r="0" t="0"/>
          <a:stretch/>
        </p:blipFill>
        <p:spPr>
          <a:xfrm>
            <a:off x="3829825" y="1736475"/>
            <a:ext cx="1881300" cy="1515000"/>
          </a:xfrm>
          <a:prstGeom prst="rect">
            <a:avLst/>
          </a:prstGeom>
          <a:noFill/>
          <a:ln cap="flat" cmpd="sng" w="28575">
            <a:solidFill>
              <a:schemeClr val="dk1"/>
            </a:solidFill>
            <a:prstDash val="solid"/>
            <a:round/>
            <a:headEnd len="sm" w="sm" type="none"/>
            <a:tailEnd len="sm" w="sm" type="none"/>
          </a:ln>
        </p:spPr>
      </p:pic>
      <p:sp>
        <p:nvSpPr>
          <p:cNvPr id="460" name="Google Shape;46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News Cycle"/>
                <a:ea typeface="News Cycle"/>
                <a:cs typeface="News Cycle"/>
                <a:sym typeface="News Cycle"/>
              </a:rPr>
              <a:t>Meet the team!</a:t>
            </a:r>
            <a:endParaRPr b="1">
              <a:latin typeface="News Cycle"/>
              <a:ea typeface="News Cycle"/>
              <a:cs typeface="News Cycle"/>
              <a:sym typeface="News Cycle"/>
            </a:endParaRPr>
          </a:p>
        </p:txBody>
      </p:sp>
      <p:sp>
        <p:nvSpPr>
          <p:cNvPr id="461" name="Google Shape;461;p45"/>
          <p:cNvSpPr txBox="1"/>
          <p:nvPr/>
        </p:nvSpPr>
        <p:spPr>
          <a:xfrm>
            <a:off x="3642025" y="3438450"/>
            <a:ext cx="225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News Cycle"/>
                <a:ea typeface="News Cycle"/>
                <a:cs typeface="News Cycle"/>
                <a:sym typeface="News Cycle"/>
              </a:rPr>
              <a:t>Keaton - Senior Lick (he/him)</a:t>
            </a:r>
            <a:endParaRPr>
              <a:latin typeface="News Cycle"/>
              <a:ea typeface="News Cycle"/>
              <a:cs typeface="News Cycle"/>
              <a:sym typeface="News Cyc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100000">
              <a:srgbClr val="FFB5FC"/>
            </a:gs>
            <a:gs pos="100000">
              <a:srgbClr val="737373"/>
            </a:gs>
          </a:gsLst>
          <a:lin ang="18900044" scaled="0"/>
        </a:gradFill>
      </p:bgPr>
    </p:bg>
    <p:spTree>
      <p:nvGrpSpPr>
        <p:cNvPr id="465" name="Shape 465"/>
        <p:cNvGrpSpPr/>
        <p:nvPr/>
      </p:nvGrpSpPr>
      <p:grpSpPr>
        <a:xfrm>
          <a:off x="0" y="0"/>
          <a:ext cx="0" cy="0"/>
          <a:chOff x="0" y="0"/>
          <a:chExt cx="0" cy="0"/>
        </a:xfrm>
      </p:grpSpPr>
      <p:sp>
        <p:nvSpPr>
          <p:cNvPr id="466" name="Google Shape;466;p46"/>
          <p:cNvSpPr/>
          <p:nvPr/>
        </p:nvSpPr>
        <p:spPr>
          <a:xfrm>
            <a:off x="-9275" y="-9225"/>
            <a:ext cx="9162500" cy="5199075"/>
          </a:xfrm>
          <a:custGeom>
            <a:rect b="b" l="l" r="r" t="t"/>
            <a:pathLst>
              <a:path extrusionOk="0" h="207963" w="366500">
                <a:moveTo>
                  <a:pt x="0" y="207963"/>
                </a:moveTo>
                <a:lnTo>
                  <a:pt x="91074" y="0"/>
                </a:lnTo>
                <a:lnTo>
                  <a:pt x="366500" y="369"/>
                </a:lnTo>
                <a:lnTo>
                  <a:pt x="366255" y="207592"/>
                </a:lnTo>
                <a:close/>
              </a:path>
            </a:pathLst>
          </a:custGeom>
          <a:solidFill>
            <a:srgbClr val="18171D">
              <a:alpha val="86030"/>
            </a:srgbClr>
          </a:solidFill>
          <a:ln>
            <a:noFill/>
          </a:ln>
        </p:spPr>
      </p:sp>
      <p:sp>
        <p:nvSpPr>
          <p:cNvPr id="467" name="Google Shape;467;p46"/>
          <p:cNvSpPr/>
          <p:nvPr/>
        </p:nvSpPr>
        <p:spPr>
          <a:xfrm>
            <a:off x="350384" y="1106345"/>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8" name="Google Shape;468;p46"/>
          <p:cNvSpPr txBox="1"/>
          <p:nvPr/>
        </p:nvSpPr>
        <p:spPr>
          <a:xfrm>
            <a:off x="235745" y="103523"/>
            <a:ext cx="3369000" cy="93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18171D"/>
                </a:solidFill>
                <a:latin typeface="News Cycle"/>
                <a:ea typeface="News Cycle"/>
                <a:cs typeface="News Cycle"/>
                <a:sym typeface="News Cycle"/>
              </a:rPr>
              <a:t>Agenda</a:t>
            </a:r>
            <a:endParaRPr sz="3600">
              <a:solidFill>
                <a:srgbClr val="18171D"/>
              </a:solidFill>
              <a:latin typeface="News Cycle"/>
              <a:ea typeface="News Cycle"/>
              <a:cs typeface="News Cycle"/>
              <a:sym typeface="News Cycle"/>
            </a:endParaRPr>
          </a:p>
        </p:txBody>
      </p:sp>
      <p:sp>
        <p:nvSpPr>
          <p:cNvPr id="469" name="Google Shape;469;p46"/>
          <p:cNvSpPr txBox="1"/>
          <p:nvPr/>
        </p:nvSpPr>
        <p:spPr>
          <a:xfrm>
            <a:off x="2239575" y="1001688"/>
            <a:ext cx="6279300" cy="31401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10 mins: </a:t>
            </a:r>
            <a:r>
              <a:rPr lang="en" sz="2400">
                <a:solidFill>
                  <a:schemeClr val="lt1"/>
                </a:solidFill>
                <a:latin typeface="News Cycle"/>
                <a:ea typeface="News Cycle"/>
                <a:cs typeface="News Cycle"/>
                <a:sym typeface="News Cycle"/>
              </a:rPr>
              <a:t>Who are we? </a:t>
            </a:r>
            <a:endParaRPr sz="2400">
              <a:solidFill>
                <a:schemeClr val="lt1"/>
              </a:solidFill>
              <a:latin typeface="News Cycle"/>
              <a:ea typeface="News Cycle"/>
              <a:cs typeface="News Cycle"/>
              <a:sym typeface="News Cycle"/>
            </a:endParaRPr>
          </a:p>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15 mins: Goals &amp; Curriculum for this course</a:t>
            </a:r>
            <a:endParaRPr sz="2400">
              <a:solidFill>
                <a:schemeClr val="lt1"/>
              </a:solidFill>
              <a:latin typeface="News Cycle"/>
              <a:ea typeface="News Cycle"/>
              <a:cs typeface="News Cycle"/>
              <a:sym typeface="News Cycle"/>
            </a:endParaRPr>
          </a:p>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10 mins: Requirements + Logistics</a:t>
            </a:r>
            <a:endParaRPr sz="2400">
              <a:solidFill>
                <a:schemeClr val="lt1"/>
              </a:solidFill>
              <a:latin typeface="News Cycle"/>
              <a:ea typeface="News Cycle"/>
              <a:cs typeface="News Cycle"/>
              <a:sym typeface="News Cycle"/>
            </a:endParaRPr>
          </a:p>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5 mins: Website + Resources</a:t>
            </a:r>
            <a:endParaRPr sz="2400">
              <a:solidFill>
                <a:schemeClr val="lt1"/>
              </a:solidFill>
              <a:latin typeface="News Cycle"/>
              <a:ea typeface="News Cycle"/>
              <a:cs typeface="News Cycle"/>
              <a:sym typeface="News Cycle"/>
            </a:endParaRPr>
          </a:p>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10 mins: Create Onshape account</a:t>
            </a:r>
            <a:endParaRPr sz="2400">
              <a:solidFill>
                <a:schemeClr val="lt1"/>
              </a:solidFill>
              <a:latin typeface="News Cycle"/>
              <a:ea typeface="News Cycle"/>
              <a:cs typeface="News Cycle"/>
              <a:sym typeface="News Cycle"/>
            </a:endParaRPr>
          </a:p>
          <a:p>
            <a:pPr indent="-381000" lvl="0" marL="4572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10 mins: Questions/Comments/Concerns?</a:t>
            </a:r>
            <a:endParaRPr sz="2400">
              <a:solidFill>
                <a:schemeClr val="lt1"/>
              </a:solidFill>
              <a:latin typeface="News Cycle"/>
              <a:ea typeface="News Cycle"/>
              <a:cs typeface="News Cycle"/>
              <a:sym typeface="News Cycle"/>
            </a:endParaRPr>
          </a:p>
          <a:p>
            <a:pPr indent="-381000" lvl="1" marL="914400" rtl="0" algn="l">
              <a:spcBef>
                <a:spcPts val="0"/>
              </a:spcBef>
              <a:spcAft>
                <a:spcPts val="0"/>
              </a:spcAft>
              <a:buClr>
                <a:schemeClr val="lt1"/>
              </a:buClr>
              <a:buSzPts val="2400"/>
              <a:buFont typeface="News Cycle"/>
              <a:buChar char="-"/>
            </a:pPr>
            <a:r>
              <a:rPr lang="en" sz="2400">
                <a:solidFill>
                  <a:schemeClr val="lt1"/>
                </a:solidFill>
                <a:latin typeface="News Cycle"/>
                <a:ea typeface="News Cycle"/>
                <a:cs typeface="News Cycle"/>
                <a:sym typeface="News Cycle"/>
              </a:rPr>
              <a:t>Feel free to ask them in the chat/unmute whenever!</a:t>
            </a:r>
            <a:endParaRPr sz="2400">
              <a:solidFill>
                <a:schemeClr val="lt1"/>
              </a:solidFill>
              <a:latin typeface="News Cycle"/>
              <a:ea typeface="News Cycle"/>
              <a:cs typeface="News Cycle"/>
              <a:sym typeface="News Cyc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100000">
              <a:srgbClr val="FFB5FC"/>
            </a:gs>
            <a:gs pos="100000">
              <a:srgbClr val="737373"/>
            </a:gs>
          </a:gsLst>
          <a:lin ang="18900732" scaled="0"/>
        </a:gradFill>
      </p:bgPr>
    </p:bg>
    <p:spTree>
      <p:nvGrpSpPr>
        <p:cNvPr id="473" name="Shape 473"/>
        <p:cNvGrpSpPr/>
        <p:nvPr/>
      </p:nvGrpSpPr>
      <p:grpSpPr>
        <a:xfrm>
          <a:off x="0" y="0"/>
          <a:ext cx="0" cy="0"/>
          <a:chOff x="0" y="0"/>
          <a:chExt cx="0" cy="0"/>
        </a:xfrm>
      </p:grpSpPr>
      <p:pic>
        <p:nvPicPr>
          <p:cNvPr id="474" name="Google Shape;474;p47" title="IMG_7103.MOV">
            <a:hlinkClick r:id="rId3"/>
          </p:cNvPr>
          <p:cNvPicPr preferRelativeResize="0"/>
          <p:nvPr/>
        </p:nvPicPr>
        <p:blipFill>
          <a:blip r:embed="rId4">
            <a:alphaModFix/>
          </a:blip>
          <a:stretch>
            <a:fillRect/>
          </a:stretch>
        </p:blipFill>
        <p:spPr>
          <a:xfrm>
            <a:off x="384875" y="2399650"/>
            <a:ext cx="1712126" cy="2575476"/>
          </a:xfrm>
          <a:prstGeom prst="rect">
            <a:avLst/>
          </a:prstGeom>
          <a:noFill/>
          <a:ln>
            <a:noFill/>
          </a:ln>
        </p:spPr>
      </p:pic>
      <p:pic>
        <p:nvPicPr>
          <p:cNvPr id="475" name="Google Shape;475;p47"/>
          <p:cNvPicPr preferRelativeResize="0"/>
          <p:nvPr/>
        </p:nvPicPr>
        <p:blipFill>
          <a:blip r:embed="rId5">
            <a:alphaModFix/>
          </a:blip>
          <a:stretch>
            <a:fillRect/>
          </a:stretch>
        </p:blipFill>
        <p:spPr>
          <a:xfrm>
            <a:off x="5094575" y="2399638"/>
            <a:ext cx="3766825" cy="2531850"/>
          </a:xfrm>
          <a:prstGeom prst="rect">
            <a:avLst/>
          </a:prstGeom>
          <a:noFill/>
          <a:ln>
            <a:noFill/>
          </a:ln>
        </p:spPr>
      </p:pic>
      <p:pic>
        <p:nvPicPr>
          <p:cNvPr id="476" name="Google Shape;476;p47"/>
          <p:cNvPicPr preferRelativeResize="0"/>
          <p:nvPr/>
        </p:nvPicPr>
        <p:blipFill>
          <a:blip r:embed="rId6">
            <a:alphaModFix/>
          </a:blip>
          <a:stretch>
            <a:fillRect/>
          </a:stretch>
        </p:blipFill>
        <p:spPr>
          <a:xfrm>
            <a:off x="5464737" y="115238"/>
            <a:ext cx="2871762" cy="2153821"/>
          </a:xfrm>
          <a:prstGeom prst="rect">
            <a:avLst/>
          </a:prstGeom>
          <a:noFill/>
          <a:ln>
            <a:noFill/>
          </a:ln>
        </p:spPr>
      </p:pic>
      <p:pic>
        <p:nvPicPr>
          <p:cNvPr id="477" name="Google Shape;477;p47"/>
          <p:cNvPicPr preferRelativeResize="0"/>
          <p:nvPr/>
        </p:nvPicPr>
        <p:blipFill>
          <a:blip r:embed="rId7">
            <a:alphaModFix/>
          </a:blip>
          <a:stretch>
            <a:fillRect/>
          </a:stretch>
        </p:blipFill>
        <p:spPr>
          <a:xfrm>
            <a:off x="1358737" y="115250"/>
            <a:ext cx="5093563" cy="2042675"/>
          </a:xfrm>
          <a:prstGeom prst="rect">
            <a:avLst/>
          </a:prstGeom>
          <a:noFill/>
          <a:ln>
            <a:noFill/>
          </a:ln>
        </p:spPr>
      </p:pic>
      <p:pic>
        <p:nvPicPr>
          <p:cNvPr id="478" name="Google Shape;478;p47"/>
          <p:cNvPicPr preferRelativeResize="0"/>
          <p:nvPr/>
        </p:nvPicPr>
        <p:blipFill>
          <a:blip r:embed="rId8">
            <a:alphaModFix/>
          </a:blip>
          <a:stretch>
            <a:fillRect/>
          </a:stretch>
        </p:blipFill>
        <p:spPr>
          <a:xfrm>
            <a:off x="2234000" y="2377825"/>
            <a:ext cx="2723574" cy="2042676"/>
          </a:xfrm>
          <a:prstGeom prst="rect">
            <a:avLst/>
          </a:prstGeom>
          <a:noFill/>
          <a:ln>
            <a:noFill/>
          </a:ln>
        </p:spPr>
      </p:pic>
      <p:sp>
        <p:nvSpPr>
          <p:cNvPr id="479" name="Google Shape;479;p47"/>
          <p:cNvSpPr/>
          <p:nvPr/>
        </p:nvSpPr>
        <p:spPr>
          <a:xfrm>
            <a:off x="0" y="4169163"/>
            <a:ext cx="3412875" cy="973425"/>
          </a:xfrm>
          <a:custGeom>
            <a:rect b="b" l="l" r="r" t="t"/>
            <a:pathLst>
              <a:path extrusionOk="0" h="38937" w="138989">
                <a:moveTo>
                  <a:pt x="138989" y="0"/>
                </a:moveTo>
                <a:lnTo>
                  <a:pt x="124153" y="38937"/>
                </a:lnTo>
                <a:lnTo>
                  <a:pt x="0" y="38104"/>
                </a:lnTo>
                <a:lnTo>
                  <a:pt x="0" y="103"/>
                </a:lnTo>
                <a:close/>
              </a:path>
            </a:pathLst>
          </a:custGeom>
          <a:solidFill>
            <a:srgbClr val="18171D">
              <a:alpha val="86030"/>
            </a:srgbClr>
          </a:solidFill>
          <a:ln>
            <a:noFill/>
          </a:ln>
        </p:spPr>
      </p:sp>
      <p:sp>
        <p:nvSpPr>
          <p:cNvPr id="480" name="Google Shape;480;p47"/>
          <p:cNvSpPr txBox="1"/>
          <p:nvPr/>
        </p:nvSpPr>
        <p:spPr>
          <a:xfrm>
            <a:off x="71900" y="4240438"/>
            <a:ext cx="3015000" cy="643500"/>
          </a:xfrm>
          <a:prstGeom prst="rect">
            <a:avLst/>
          </a:prstGeom>
          <a:noFill/>
          <a:ln>
            <a:noFill/>
          </a:ln>
        </p:spPr>
        <p:txBody>
          <a:bodyPr anchorCtr="0" anchor="t" bIns="0" lIns="0" spcFirstLastPara="1" rIns="0" wrap="square" tIns="0">
            <a:noAutofit/>
          </a:bodyPr>
          <a:lstStyle/>
          <a:p>
            <a:pPr indent="0" lvl="0" marL="0" rtl="0" algn="ctr">
              <a:spcBef>
                <a:spcPts val="600"/>
              </a:spcBef>
              <a:spcAft>
                <a:spcPts val="0"/>
              </a:spcAft>
              <a:buNone/>
            </a:pPr>
            <a:r>
              <a:rPr b="1" lang="en" sz="4000">
                <a:solidFill>
                  <a:srgbClr val="FFB5FC"/>
                </a:solidFill>
                <a:latin typeface="News Cycle"/>
                <a:ea typeface="News Cycle"/>
                <a:cs typeface="News Cycle"/>
                <a:sym typeface="News Cycle"/>
              </a:rPr>
              <a:t>Who are we?</a:t>
            </a:r>
            <a:endParaRPr b="1" sz="4000">
              <a:solidFill>
                <a:srgbClr val="FFB5FC"/>
              </a:solidFill>
              <a:latin typeface="News Cycle"/>
              <a:ea typeface="News Cycle"/>
              <a:cs typeface="News Cycle"/>
              <a:sym typeface="News Cycle"/>
            </a:endParaRPr>
          </a:p>
        </p:txBody>
      </p:sp>
      <p:sp>
        <p:nvSpPr>
          <p:cNvPr id="481" name="Google Shape;481;p47"/>
          <p:cNvSpPr/>
          <p:nvPr/>
        </p:nvSpPr>
        <p:spPr>
          <a:xfrm>
            <a:off x="2033984" y="4169182"/>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100000">
              <a:srgbClr val="FFB5FC"/>
            </a:gs>
            <a:gs pos="100000">
              <a:srgbClr val="737373"/>
            </a:gs>
          </a:gsLst>
          <a:lin ang="18900044" scaled="0"/>
        </a:gradFill>
      </p:bgPr>
    </p:bg>
    <p:spTree>
      <p:nvGrpSpPr>
        <p:cNvPr id="485" name="Shape 485"/>
        <p:cNvGrpSpPr/>
        <p:nvPr/>
      </p:nvGrpSpPr>
      <p:grpSpPr>
        <a:xfrm>
          <a:off x="0" y="0"/>
          <a:ext cx="0" cy="0"/>
          <a:chOff x="0" y="0"/>
          <a:chExt cx="0" cy="0"/>
        </a:xfrm>
      </p:grpSpPr>
      <p:sp>
        <p:nvSpPr>
          <p:cNvPr id="486" name="Google Shape;486;p48"/>
          <p:cNvSpPr/>
          <p:nvPr/>
        </p:nvSpPr>
        <p:spPr>
          <a:xfrm>
            <a:off x="-23750" y="-25675"/>
            <a:ext cx="9177000" cy="5183475"/>
          </a:xfrm>
          <a:custGeom>
            <a:rect b="b" l="l" r="r" t="t"/>
            <a:pathLst>
              <a:path extrusionOk="0" h="207339" w="367080">
                <a:moveTo>
                  <a:pt x="367080" y="0"/>
                </a:moveTo>
                <a:lnTo>
                  <a:pt x="276006" y="207339"/>
                </a:lnTo>
                <a:lnTo>
                  <a:pt x="580" y="206971"/>
                </a:lnTo>
                <a:lnTo>
                  <a:pt x="0" y="77"/>
                </a:lnTo>
                <a:close/>
              </a:path>
            </a:pathLst>
          </a:custGeom>
          <a:solidFill>
            <a:srgbClr val="18171D">
              <a:alpha val="86030"/>
            </a:srgbClr>
          </a:solidFill>
          <a:ln>
            <a:noFill/>
          </a:ln>
        </p:spPr>
      </p:sp>
      <p:sp>
        <p:nvSpPr>
          <p:cNvPr id="487" name="Google Shape;487;p48"/>
          <p:cNvSpPr txBox="1"/>
          <p:nvPr/>
        </p:nvSpPr>
        <p:spPr>
          <a:xfrm>
            <a:off x="350625" y="97150"/>
            <a:ext cx="7186500" cy="718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4000">
                <a:solidFill>
                  <a:srgbClr val="FFB5FC"/>
                </a:solidFill>
                <a:latin typeface="News Cycle"/>
                <a:ea typeface="News Cycle"/>
                <a:cs typeface="News Cycle"/>
                <a:sym typeface="News Cycle"/>
              </a:rPr>
              <a:t>What is an Ultralight Airplane?</a:t>
            </a:r>
            <a:endParaRPr b="1" sz="4000">
              <a:solidFill>
                <a:srgbClr val="FFB5FC"/>
              </a:solidFill>
              <a:latin typeface="News Cycle"/>
              <a:ea typeface="News Cycle"/>
              <a:cs typeface="News Cycle"/>
              <a:sym typeface="News Cycle"/>
            </a:endParaRPr>
          </a:p>
        </p:txBody>
      </p:sp>
      <p:pic>
        <p:nvPicPr>
          <p:cNvPr id="488" name="Google Shape;488;p48"/>
          <p:cNvPicPr preferRelativeResize="0"/>
          <p:nvPr/>
        </p:nvPicPr>
        <p:blipFill rotWithShape="1">
          <a:blip r:embed="rId3">
            <a:alphaModFix/>
          </a:blip>
          <a:srcRect b="0" l="0" r="0" t="0"/>
          <a:stretch/>
        </p:blipFill>
        <p:spPr>
          <a:xfrm>
            <a:off x="6425650" y="174825"/>
            <a:ext cx="2593300" cy="2533451"/>
          </a:xfrm>
          <a:prstGeom prst="rect">
            <a:avLst/>
          </a:prstGeom>
          <a:noFill/>
          <a:ln>
            <a:noFill/>
          </a:ln>
        </p:spPr>
      </p:pic>
      <p:pic>
        <p:nvPicPr>
          <p:cNvPr id="489" name="Google Shape;489;p48"/>
          <p:cNvPicPr preferRelativeResize="0"/>
          <p:nvPr/>
        </p:nvPicPr>
        <p:blipFill>
          <a:blip r:embed="rId4">
            <a:alphaModFix/>
          </a:blip>
          <a:stretch>
            <a:fillRect/>
          </a:stretch>
        </p:blipFill>
        <p:spPr>
          <a:xfrm>
            <a:off x="157825" y="2842975"/>
            <a:ext cx="5015826" cy="2150325"/>
          </a:xfrm>
          <a:prstGeom prst="rect">
            <a:avLst/>
          </a:prstGeom>
          <a:noFill/>
          <a:ln>
            <a:noFill/>
          </a:ln>
        </p:spPr>
      </p:pic>
      <p:sp>
        <p:nvSpPr>
          <p:cNvPr id="490" name="Google Shape;490;p48"/>
          <p:cNvSpPr txBox="1"/>
          <p:nvPr/>
        </p:nvSpPr>
        <p:spPr>
          <a:xfrm>
            <a:off x="157825" y="815950"/>
            <a:ext cx="6234000" cy="17217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B5FC"/>
              </a:buClr>
              <a:buSzPts val="2400"/>
              <a:buFont typeface="News Cycle"/>
              <a:buChar char="●"/>
            </a:pPr>
            <a:r>
              <a:rPr lang="en" sz="2400">
                <a:solidFill>
                  <a:srgbClr val="FFB5FC"/>
                </a:solidFill>
                <a:latin typeface="News Cycle"/>
                <a:ea typeface="News Cycle"/>
                <a:cs typeface="News Cycle"/>
                <a:sym typeface="News Cycle"/>
              </a:rPr>
              <a:t>Weighs under 254 pounds</a:t>
            </a:r>
            <a:endParaRPr sz="2400">
              <a:solidFill>
                <a:srgbClr val="FFB5FC"/>
              </a:solidFill>
              <a:latin typeface="News Cycle"/>
              <a:ea typeface="News Cycle"/>
              <a:cs typeface="News Cycle"/>
              <a:sym typeface="News Cycle"/>
            </a:endParaRPr>
          </a:p>
          <a:p>
            <a:pPr indent="-381000" lvl="0" marL="457200" rtl="0" algn="l">
              <a:spcBef>
                <a:spcPts val="0"/>
              </a:spcBef>
              <a:spcAft>
                <a:spcPts val="0"/>
              </a:spcAft>
              <a:buClr>
                <a:srgbClr val="FFB5FC"/>
              </a:buClr>
              <a:buSzPts val="2400"/>
              <a:buFont typeface="News Cycle"/>
              <a:buChar char="●"/>
            </a:pPr>
            <a:r>
              <a:rPr lang="en" sz="2400">
                <a:solidFill>
                  <a:srgbClr val="FFB5FC"/>
                </a:solidFill>
                <a:latin typeface="News Cycle"/>
                <a:ea typeface="News Cycle"/>
                <a:cs typeface="News Cycle"/>
                <a:sym typeface="News Cycle"/>
              </a:rPr>
              <a:t>Has a top speed of 63 mph, about the speed you go on the highway</a:t>
            </a:r>
            <a:endParaRPr sz="2400">
              <a:solidFill>
                <a:srgbClr val="FFB5FC"/>
              </a:solidFill>
              <a:latin typeface="News Cycle"/>
              <a:ea typeface="News Cycle"/>
              <a:cs typeface="News Cycle"/>
              <a:sym typeface="News Cycle"/>
            </a:endParaRPr>
          </a:p>
          <a:p>
            <a:pPr indent="-381000" lvl="0" marL="457200" rtl="0" algn="l">
              <a:spcBef>
                <a:spcPts val="0"/>
              </a:spcBef>
              <a:spcAft>
                <a:spcPts val="0"/>
              </a:spcAft>
              <a:buClr>
                <a:srgbClr val="FFB5FC"/>
              </a:buClr>
              <a:buSzPts val="2400"/>
              <a:buFont typeface="News Cycle"/>
              <a:buChar char="●"/>
            </a:pPr>
            <a:r>
              <a:rPr lang="en" sz="2400">
                <a:solidFill>
                  <a:srgbClr val="FFB5FC"/>
                </a:solidFill>
                <a:latin typeface="News Cycle"/>
                <a:ea typeface="News Cycle"/>
                <a:cs typeface="News Cycle"/>
                <a:sym typeface="News Cycle"/>
              </a:rPr>
              <a:t>Only one person can fly in it</a:t>
            </a:r>
            <a:endParaRPr sz="2400">
              <a:solidFill>
                <a:srgbClr val="FFB5FC"/>
              </a:solidFill>
              <a:latin typeface="News Cycle"/>
              <a:ea typeface="News Cycle"/>
              <a:cs typeface="News Cycle"/>
              <a:sym typeface="News Cycle"/>
            </a:endParaRPr>
          </a:p>
          <a:p>
            <a:pPr indent="-381000" lvl="0" marL="457200" rtl="0" algn="l">
              <a:spcBef>
                <a:spcPts val="0"/>
              </a:spcBef>
              <a:spcAft>
                <a:spcPts val="0"/>
              </a:spcAft>
              <a:buClr>
                <a:srgbClr val="FFB5FC"/>
              </a:buClr>
              <a:buSzPts val="2400"/>
              <a:buFont typeface="News Cycle"/>
              <a:buChar char="●"/>
            </a:pPr>
            <a:r>
              <a:rPr lang="en" sz="2400">
                <a:solidFill>
                  <a:srgbClr val="FFB5FC"/>
                </a:solidFill>
                <a:latin typeface="News Cycle"/>
                <a:ea typeface="News Cycle"/>
                <a:cs typeface="News Cycle"/>
                <a:sym typeface="News Cycle"/>
              </a:rPr>
              <a:t>You can build it at home!</a:t>
            </a:r>
            <a:endParaRPr sz="2400">
              <a:solidFill>
                <a:srgbClr val="FFB5FC"/>
              </a:solidFill>
              <a:latin typeface="News Cycle"/>
              <a:ea typeface="News Cycle"/>
              <a:cs typeface="News Cycle"/>
              <a:sym typeface="News Cycle"/>
            </a:endParaRPr>
          </a:p>
          <a:p>
            <a:pPr indent="0" lvl="0" marL="0" rtl="0" algn="l">
              <a:spcBef>
                <a:spcPts val="0"/>
              </a:spcBef>
              <a:spcAft>
                <a:spcPts val="0"/>
              </a:spcAft>
              <a:buNone/>
            </a:pPr>
            <a:r>
              <a:t/>
            </a:r>
            <a:endParaRPr sz="2000">
              <a:solidFill>
                <a:srgbClr val="FFB5FC"/>
              </a:solidFill>
              <a:latin typeface="News Cycle"/>
              <a:ea typeface="News Cycle"/>
              <a:cs typeface="News Cycle"/>
              <a:sym typeface="News Cycle"/>
            </a:endParaRPr>
          </a:p>
        </p:txBody>
      </p:sp>
      <p:pic>
        <p:nvPicPr>
          <p:cNvPr id="491" name="Google Shape;491;p48"/>
          <p:cNvPicPr preferRelativeResize="0"/>
          <p:nvPr/>
        </p:nvPicPr>
        <p:blipFill rotWithShape="1">
          <a:blip r:embed="rId5">
            <a:alphaModFix/>
          </a:blip>
          <a:srcRect b="23664" l="0" r="0" t="0"/>
          <a:stretch/>
        </p:blipFill>
        <p:spPr>
          <a:xfrm>
            <a:off x="5390800" y="2842975"/>
            <a:ext cx="3628151" cy="2150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F2CC"/>
            </a:gs>
            <a:gs pos="100000">
              <a:srgbClr val="FFB5FC"/>
            </a:gs>
            <a:gs pos="100000">
              <a:srgbClr val="737373"/>
            </a:gs>
          </a:gsLst>
          <a:lin ang="18900044" scaled="0"/>
        </a:gradFill>
      </p:bgPr>
    </p:bg>
    <p:spTree>
      <p:nvGrpSpPr>
        <p:cNvPr id="495" name="Shape 495"/>
        <p:cNvGrpSpPr/>
        <p:nvPr/>
      </p:nvGrpSpPr>
      <p:grpSpPr>
        <a:xfrm>
          <a:off x="0" y="0"/>
          <a:ext cx="0" cy="0"/>
          <a:chOff x="0" y="0"/>
          <a:chExt cx="0" cy="0"/>
        </a:xfrm>
      </p:grpSpPr>
      <p:sp>
        <p:nvSpPr>
          <p:cNvPr id="496" name="Google Shape;496;p49"/>
          <p:cNvSpPr/>
          <p:nvPr/>
        </p:nvSpPr>
        <p:spPr>
          <a:xfrm>
            <a:off x="12" y="-2182"/>
            <a:ext cx="5713277" cy="5147878"/>
          </a:xfrm>
          <a:custGeom>
            <a:rect b="b" l="l" r="r" t="t"/>
            <a:pathLst>
              <a:path extrusionOk="0" h="4202349" w="4644941">
                <a:moveTo>
                  <a:pt x="2816531" y="4202349"/>
                </a:moveTo>
                <a:lnTo>
                  <a:pt x="0" y="4202349"/>
                </a:lnTo>
                <a:lnTo>
                  <a:pt x="0" y="0"/>
                </a:lnTo>
                <a:lnTo>
                  <a:pt x="4644942" y="0"/>
                </a:lnTo>
                <a:lnTo>
                  <a:pt x="2816531" y="4202349"/>
                </a:lnTo>
                <a:close/>
              </a:path>
            </a:pathLst>
          </a:custGeom>
          <a:solidFill>
            <a:srgbClr val="18171D">
              <a:alpha val="86030"/>
            </a:srgbClr>
          </a:solidFill>
          <a:ln>
            <a:noFill/>
          </a:ln>
          <a:effectLst>
            <a:outerShdw rotWithShape="0" algn="bl" dist="9525">
              <a:srgbClr val="FFFFFF">
                <a:alpha val="15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9"/>
          <p:cNvSpPr txBox="1"/>
          <p:nvPr/>
        </p:nvSpPr>
        <p:spPr>
          <a:xfrm>
            <a:off x="2065963" y="1491974"/>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Clr>
                <a:schemeClr val="dk1"/>
              </a:buClr>
              <a:buSzPts val="1100"/>
              <a:buFont typeface="Arial"/>
              <a:buNone/>
            </a:pPr>
            <a:r>
              <a:rPr lang="en" sz="1600">
                <a:solidFill>
                  <a:schemeClr val="lt1"/>
                </a:solidFill>
                <a:latin typeface="News Cycle"/>
                <a:ea typeface="News Cycle"/>
                <a:cs typeface="News Cycle"/>
                <a:sym typeface="News Cycle"/>
              </a:rPr>
              <a:t>Grades 9 - 12</a:t>
            </a:r>
            <a:endParaRPr sz="1600">
              <a:solidFill>
                <a:schemeClr val="lt1"/>
              </a:solidFill>
              <a:latin typeface="News Cycle"/>
              <a:ea typeface="News Cycle"/>
              <a:cs typeface="News Cycle"/>
              <a:sym typeface="News Cycle"/>
            </a:endParaRPr>
          </a:p>
          <a:p>
            <a:pPr indent="0" lvl="0" marL="0" rtl="0" algn="l">
              <a:spcBef>
                <a:spcPts val="600"/>
              </a:spcBef>
              <a:spcAft>
                <a:spcPts val="0"/>
              </a:spcAft>
              <a:buNone/>
            </a:pPr>
            <a:r>
              <a:t/>
            </a:r>
            <a:endParaRPr sz="1800">
              <a:solidFill>
                <a:srgbClr val="FFFFFF"/>
              </a:solidFill>
              <a:latin typeface="News Cycle"/>
              <a:ea typeface="News Cycle"/>
              <a:cs typeface="News Cycle"/>
              <a:sym typeface="News Cycle"/>
            </a:endParaRPr>
          </a:p>
        </p:txBody>
      </p:sp>
      <p:sp>
        <p:nvSpPr>
          <p:cNvPr id="498" name="Google Shape;498;p49"/>
          <p:cNvSpPr/>
          <p:nvPr/>
        </p:nvSpPr>
        <p:spPr>
          <a:xfrm>
            <a:off x="3770134" y="1106357"/>
            <a:ext cx="1603738" cy="2930810"/>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49"/>
          <p:cNvSpPr txBox="1"/>
          <p:nvPr/>
        </p:nvSpPr>
        <p:spPr>
          <a:xfrm>
            <a:off x="1348488" y="2583174"/>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FFFFFF"/>
                </a:solidFill>
                <a:latin typeface="News Cycle"/>
                <a:ea typeface="News Cycle"/>
                <a:cs typeface="News Cycle"/>
                <a:sym typeface="News Cycle"/>
              </a:rPr>
              <a:t>Members from 12 Schools </a:t>
            </a:r>
            <a:endParaRPr sz="1600">
              <a:solidFill>
                <a:srgbClr val="FFFFFF"/>
              </a:solidFill>
              <a:latin typeface="News Cycle"/>
              <a:ea typeface="News Cycle"/>
              <a:cs typeface="News Cycle"/>
              <a:sym typeface="News Cycle"/>
            </a:endParaRPr>
          </a:p>
        </p:txBody>
      </p:sp>
      <p:sp>
        <p:nvSpPr>
          <p:cNvPr id="500" name="Google Shape;500;p49"/>
          <p:cNvSpPr txBox="1"/>
          <p:nvPr/>
        </p:nvSpPr>
        <p:spPr>
          <a:xfrm>
            <a:off x="849700" y="3061178"/>
            <a:ext cx="3369000" cy="629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sz="3600">
              <a:solidFill>
                <a:srgbClr val="FFB5FC"/>
              </a:solidFill>
              <a:latin typeface="News Cycle"/>
              <a:ea typeface="News Cycle"/>
              <a:cs typeface="News Cycle"/>
              <a:sym typeface="News Cycle"/>
            </a:endParaRPr>
          </a:p>
          <a:p>
            <a:pPr indent="0" lvl="0" marL="0" rtl="0" algn="l">
              <a:lnSpc>
                <a:spcPct val="90000"/>
              </a:lnSpc>
              <a:spcBef>
                <a:spcPts val="0"/>
              </a:spcBef>
              <a:spcAft>
                <a:spcPts val="0"/>
              </a:spcAft>
              <a:buNone/>
            </a:pPr>
            <a:r>
              <a:rPr lang="en" sz="3600">
                <a:solidFill>
                  <a:srgbClr val="FFB5FC"/>
                </a:solidFill>
                <a:latin typeface="News Cycle"/>
                <a:ea typeface="News Cycle"/>
                <a:cs typeface="News Cycle"/>
                <a:sym typeface="News Cycle"/>
              </a:rPr>
              <a:t>Student led</a:t>
            </a:r>
            <a:endParaRPr sz="3600">
              <a:solidFill>
                <a:srgbClr val="FFB5FC"/>
              </a:solidFill>
              <a:latin typeface="News Cycle"/>
              <a:ea typeface="News Cycle"/>
              <a:cs typeface="News Cycle"/>
              <a:sym typeface="News Cycle"/>
            </a:endParaRPr>
          </a:p>
        </p:txBody>
      </p:sp>
      <p:sp>
        <p:nvSpPr>
          <p:cNvPr id="501" name="Google Shape;501;p49"/>
          <p:cNvSpPr txBox="1"/>
          <p:nvPr/>
        </p:nvSpPr>
        <p:spPr>
          <a:xfrm>
            <a:off x="849688" y="3674383"/>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FFFFFF"/>
                </a:solidFill>
                <a:latin typeface="News Cycle"/>
                <a:ea typeface="News Cycle"/>
                <a:cs typeface="News Cycle"/>
                <a:sym typeface="News Cycle"/>
              </a:rPr>
              <a:t>Collaboration that excites</a:t>
            </a:r>
            <a:endParaRPr sz="1600">
              <a:solidFill>
                <a:srgbClr val="FFFFFF"/>
              </a:solidFill>
              <a:latin typeface="News Cycle"/>
              <a:ea typeface="News Cycle"/>
              <a:cs typeface="News Cycle"/>
              <a:sym typeface="News Cycle"/>
            </a:endParaRPr>
          </a:p>
        </p:txBody>
      </p:sp>
      <p:grpSp>
        <p:nvGrpSpPr>
          <p:cNvPr id="502" name="Google Shape;502;p49"/>
          <p:cNvGrpSpPr/>
          <p:nvPr/>
        </p:nvGrpSpPr>
        <p:grpSpPr>
          <a:xfrm>
            <a:off x="1383075" y="660722"/>
            <a:ext cx="4007437" cy="936334"/>
            <a:chOff x="468979" y="724197"/>
            <a:chExt cx="3282632" cy="894900"/>
          </a:xfrm>
        </p:grpSpPr>
        <p:sp>
          <p:nvSpPr>
            <p:cNvPr id="503" name="Google Shape;503;p49"/>
            <p:cNvSpPr txBox="1"/>
            <p:nvPr/>
          </p:nvSpPr>
          <p:spPr>
            <a:xfrm>
              <a:off x="991911" y="724197"/>
              <a:ext cx="2759700" cy="894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FFB5FC"/>
                  </a:solidFill>
                  <a:latin typeface="News Cycle"/>
                  <a:ea typeface="News Cycle"/>
                  <a:cs typeface="News Cycle"/>
                  <a:sym typeface="News Cycle"/>
                </a:rPr>
                <a:t>30 </a:t>
              </a:r>
              <a:r>
                <a:rPr lang="en" sz="3600">
                  <a:solidFill>
                    <a:srgbClr val="FFB5FC"/>
                  </a:solidFill>
                  <a:latin typeface="News Cycle"/>
                  <a:ea typeface="News Cycle"/>
                  <a:cs typeface="News Cycle"/>
                  <a:sym typeface="News Cycle"/>
                </a:rPr>
                <a:t>members</a:t>
              </a:r>
              <a:endParaRPr sz="3600">
                <a:solidFill>
                  <a:srgbClr val="FFB5FC"/>
                </a:solidFill>
                <a:latin typeface="News Cycle"/>
                <a:ea typeface="News Cycle"/>
                <a:cs typeface="News Cycle"/>
                <a:sym typeface="News Cycle"/>
              </a:endParaRPr>
            </a:p>
          </p:txBody>
        </p:sp>
        <p:sp>
          <p:nvSpPr>
            <p:cNvPr id="504" name="Google Shape;504;p49"/>
            <p:cNvSpPr/>
            <p:nvPr/>
          </p:nvSpPr>
          <p:spPr>
            <a:xfrm>
              <a:off x="468979" y="1141336"/>
              <a:ext cx="320378" cy="375673"/>
            </a:xfrm>
            <a:custGeom>
              <a:rect b="b" l="l" r="r" t="t"/>
              <a:pathLst>
                <a:path extrusionOk="0" fill="none" h="16075" w="15247">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49"/>
          <p:cNvGrpSpPr/>
          <p:nvPr/>
        </p:nvGrpSpPr>
        <p:grpSpPr>
          <a:xfrm>
            <a:off x="845000" y="2117817"/>
            <a:ext cx="3842579" cy="522941"/>
            <a:chOff x="503270" y="2252769"/>
            <a:chExt cx="3147591" cy="499800"/>
          </a:xfrm>
        </p:grpSpPr>
        <p:sp>
          <p:nvSpPr>
            <p:cNvPr id="506" name="Google Shape;506;p49"/>
            <p:cNvSpPr/>
            <p:nvPr/>
          </p:nvSpPr>
          <p:spPr>
            <a:xfrm>
              <a:off x="503270" y="2302142"/>
              <a:ext cx="251793" cy="374689"/>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txBox="1"/>
            <p:nvPr/>
          </p:nvSpPr>
          <p:spPr>
            <a:xfrm>
              <a:off x="891161" y="2252769"/>
              <a:ext cx="2759700" cy="499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FFB5FC"/>
                  </a:solidFill>
                  <a:latin typeface="News Cycle"/>
                  <a:ea typeface="News Cycle"/>
                  <a:cs typeface="News Cycle"/>
                  <a:sym typeface="News Cycle"/>
                </a:rPr>
                <a:t>California Wide</a:t>
              </a:r>
              <a:endParaRPr sz="3600">
                <a:solidFill>
                  <a:srgbClr val="FFB5FC"/>
                </a:solidFill>
                <a:latin typeface="News Cycle"/>
                <a:ea typeface="News Cycle"/>
                <a:cs typeface="News Cycle"/>
                <a:sym typeface="News Cycle"/>
              </a:endParaRPr>
            </a:p>
          </p:txBody>
        </p:sp>
      </p:grpSp>
      <p:grpSp>
        <p:nvGrpSpPr>
          <p:cNvPr id="508" name="Google Shape;508;p49"/>
          <p:cNvGrpSpPr/>
          <p:nvPr/>
        </p:nvGrpSpPr>
        <p:grpSpPr>
          <a:xfrm>
            <a:off x="369539" y="3217910"/>
            <a:ext cx="319369" cy="380263"/>
            <a:chOff x="3968275" y="4980625"/>
            <a:chExt cx="379975" cy="452425"/>
          </a:xfrm>
        </p:grpSpPr>
        <p:sp>
          <p:nvSpPr>
            <p:cNvPr id="509" name="Google Shape;509;p49"/>
            <p:cNvSpPr/>
            <p:nvPr/>
          </p:nvSpPr>
          <p:spPr>
            <a:xfrm>
              <a:off x="4168000" y="4980625"/>
              <a:ext cx="85875" cy="102325"/>
            </a:xfrm>
            <a:custGeom>
              <a:rect b="b" l="l" r="r" t="t"/>
              <a:pathLst>
                <a:path extrusionOk="0" fill="none" h="4093" w="3435">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3968275" y="5043350"/>
              <a:ext cx="379975" cy="389700"/>
            </a:xfrm>
            <a:custGeom>
              <a:rect b="b" l="l" r="r" t="t"/>
              <a:pathLst>
                <a:path extrusionOk="0" fill="none" h="15588" w="15199">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4031000" y="5150500"/>
              <a:ext cx="54200" cy="61525"/>
            </a:xfrm>
            <a:custGeom>
              <a:rect b="b" l="l" r="r" t="t"/>
              <a:pathLst>
                <a:path extrusionOk="0" fill="none" h="2461" w="2168">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49"/>
          <p:cNvSpPr txBox="1"/>
          <p:nvPr/>
        </p:nvSpPr>
        <p:spPr>
          <a:xfrm>
            <a:off x="5380662" y="2766497"/>
            <a:ext cx="3369000" cy="93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t/>
            </a:r>
            <a:endParaRPr sz="3600">
              <a:solidFill>
                <a:srgbClr val="FFB5FC"/>
              </a:solidFill>
              <a:latin typeface="News Cycle"/>
              <a:ea typeface="News Cycle"/>
              <a:cs typeface="News Cycle"/>
              <a:sym typeface="News Cycle"/>
            </a:endParaRPr>
          </a:p>
          <a:p>
            <a:pPr indent="0" lvl="0" marL="0" rtl="0" algn="l">
              <a:lnSpc>
                <a:spcPct val="90000"/>
              </a:lnSpc>
              <a:spcBef>
                <a:spcPts val="0"/>
              </a:spcBef>
              <a:spcAft>
                <a:spcPts val="0"/>
              </a:spcAft>
              <a:buNone/>
            </a:pPr>
            <a:r>
              <a:rPr lang="en" sz="3600">
                <a:solidFill>
                  <a:srgbClr val="18171D"/>
                </a:solidFill>
                <a:latin typeface="News Cycle"/>
                <a:ea typeface="News Cycle"/>
                <a:cs typeface="News Cycle"/>
                <a:sym typeface="News Cycle"/>
              </a:rPr>
              <a:t>Sparking Ingenuity</a:t>
            </a:r>
            <a:endParaRPr sz="3600">
              <a:solidFill>
                <a:srgbClr val="18171D"/>
              </a:solidFill>
              <a:latin typeface="News Cycle"/>
              <a:ea typeface="News Cycle"/>
              <a:cs typeface="News Cycle"/>
              <a:sym typeface="News Cycle"/>
            </a:endParaRPr>
          </a:p>
        </p:txBody>
      </p:sp>
      <p:sp>
        <p:nvSpPr>
          <p:cNvPr id="513" name="Google Shape;513;p49"/>
          <p:cNvSpPr txBox="1"/>
          <p:nvPr/>
        </p:nvSpPr>
        <p:spPr>
          <a:xfrm>
            <a:off x="6420825" y="1559286"/>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18171D"/>
                </a:solidFill>
                <a:latin typeface="News Cycle"/>
                <a:ea typeface="News Cycle"/>
                <a:cs typeface="News Cycle"/>
                <a:sym typeface="News Cycle"/>
              </a:rPr>
              <a:t>Free and accessible</a:t>
            </a:r>
            <a:endParaRPr sz="1600">
              <a:solidFill>
                <a:srgbClr val="18171D"/>
              </a:solidFill>
              <a:latin typeface="News Cycle"/>
              <a:ea typeface="News Cycle"/>
              <a:cs typeface="News Cycle"/>
              <a:sym typeface="News Cycle"/>
            </a:endParaRPr>
          </a:p>
        </p:txBody>
      </p:sp>
      <p:sp>
        <p:nvSpPr>
          <p:cNvPr id="514" name="Google Shape;514;p49"/>
          <p:cNvSpPr txBox="1"/>
          <p:nvPr/>
        </p:nvSpPr>
        <p:spPr>
          <a:xfrm>
            <a:off x="6376333" y="691060"/>
            <a:ext cx="3369000" cy="9363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18171D"/>
                </a:solidFill>
                <a:latin typeface="News Cycle"/>
                <a:ea typeface="News Cycle"/>
                <a:cs typeface="News Cycle"/>
                <a:sym typeface="News Cycle"/>
              </a:rPr>
              <a:t>Open source</a:t>
            </a:r>
            <a:endParaRPr sz="3600">
              <a:solidFill>
                <a:srgbClr val="18171D"/>
              </a:solidFill>
              <a:latin typeface="News Cycle"/>
              <a:ea typeface="News Cycle"/>
              <a:cs typeface="News Cycle"/>
              <a:sym typeface="News Cycle"/>
            </a:endParaRPr>
          </a:p>
        </p:txBody>
      </p:sp>
      <p:sp>
        <p:nvSpPr>
          <p:cNvPr id="515" name="Google Shape;515;p49"/>
          <p:cNvSpPr txBox="1"/>
          <p:nvPr/>
        </p:nvSpPr>
        <p:spPr>
          <a:xfrm>
            <a:off x="5859350" y="2148880"/>
            <a:ext cx="3369000" cy="5229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lang="en" sz="3600">
                <a:solidFill>
                  <a:srgbClr val="18171D"/>
                </a:solidFill>
                <a:latin typeface="News Cycle"/>
                <a:ea typeface="News Cycle"/>
                <a:cs typeface="News Cycle"/>
                <a:sym typeface="News Cycle"/>
              </a:rPr>
              <a:t>Electric</a:t>
            </a:r>
            <a:endParaRPr sz="3600">
              <a:solidFill>
                <a:srgbClr val="18171D"/>
              </a:solidFill>
              <a:latin typeface="News Cycle"/>
              <a:ea typeface="News Cycle"/>
              <a:cs typeface="News Cycle"/>
              <a:sym typeface="News Cycle"/>
            </a:endParaRPr>
          </a:p>
        </p:txBody>
      </p:sp>
      <p:sp>
        <p:nvSpPr>
          <p:cNvPr id="516" name="Google Shape;516;p49"/>
          <p:cNvSpPr txBox="1"/>
          <p:nvPr/>
        </p:nvSpPr>
        <p:spPr>
          <a:xfrm>
            <a:off x="5889300" y="2614237"/>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18171D"/>
                </a:solidFill>
                <a:latin typeface="News Cycle"/>
                <a:ea typeface="News Cycle"/>
                <a:cs typeface="News Cycle"/>
                <a:sym typeface="News Cycle"/>
              </a:rPr>
              <a:t>Supporting alternative energy solutions</a:t>
            </a:r>
            <a:endParaRPr sz="1600">
              <a:solidFill>
                <a:srgbClr val="18171D"/>
              </a:solidFill>
              <a:latin typeface="News Cycle"/>
              <a:ea typeface="News Cycle"/>
              <a:cs typeface="News Cycle"/>
              <a:sym typeface="News Cycle"/>
            </a:endParaRPr>
          </a:p>
        </p:txBody>
      </p:sp>
      <p:sp>
        <p:nvSpPr>
          <p:cNvPr id="517" name="Google Shape;517;p49"/>
          <p:cNvSpPr txBox="1"/>
          <p:nvPr/>
        </p:nvSpPr>
        <p:spPr>
          <a:xfrm>
            <a:off x="5380650" y="3669170"/>
            <a:ext cx="3369000" cy="3804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n" sz="1600">
                <a:solidFill>
                  <a:srgbClr val="18171D"/>
                </a:solidFill>
                <a:latin typeface="News Cycle"/>
                <a:ea typeface="News Cycle"/>
                <a:cs typeface="News Cycle"/>
                <a:sym typeface="News Cycle"/>
              </a:rPr>
              <a:t>Aiding the future ultralight community</a:t>
            </a:r>
            <a:endParaRPr sz="1600">
              <a:solidFill>
                <a:srgbClr val="18171D"/>
              </a:solidFill>
              <a:latin typeface="News Cycle"/>
              <a:ea typeface="News Cycle"/>
              <a:cs typeface="News Cycle"/>
              <a:sym typeface="News Cycle"/>
            </a:endParaRPr>
          </a:p>
        </p:txBody>
      </p:sp>
      <p:grpSp>
        <p:nvGrpSpPr>
          <p:cNvPr id="518" name="Google Shape;518;p49"/>
          <p:cNvGrpSpPr/>
          <p:nvPr/>
        </p:nvGrpSpPr>
        <p:grpSpPr>
          <a:xfrm>
            <a:off x="5390512" y="2214334"/>
            <a:ext cx="309640" cy="392030"/>
            <a:chOff x="2635450" y="4321225"/>
            <a:chExt cx="368400" cy="466425"/>
          </a:xfrm>
        </p:grpSpPr>
        <p:sp>
          <p:nvSpPr>
            <p:cNvPr id="519" name="Google Shape;519;p49"/>
            <p:cNvSpPr/>
            <p:nvPr/>
          </p:nvSpPr>
          <p:spPr>
            <a:xfrm>
              <a:off x="2635450" y="4653050"/>
              <a:ext cx="368400" cy="134600"/>
            </a:xfrm>
            <a:custGeom>
              <a:rect b="b" l="l" r="r" t="t"/>
              <a:pathLst>
                <a:path extrusionOk="0" fill="none" h="5384" w="14736">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2819350" y="4321225"/>
              <a:ext cx="25" cy="347075"/>
            </a:xfrm>
            <a:custGeom>
              <a:rect b="b" l="l" r="r" t="t"/>
              <a:pathLst>
                <a:path extrusionOk="0" fill="none" h="13883" w="1">
                  <a:moveTo>
                    <a:pt x="0" y="13883"/>
                  </a:moveTo>
                  <a:lnTo>
                    <a:pt x="0" y="0"/>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2835175" y="4328525"/>
              <a:ext cx="114475" cy="114500"/>
            </a:xfrm>
            <a:custGeom>
              <a:rect b="b" l="l" r="r" t="t"/>
              <a:pathLst>
                <a:path extrusionOk="0" fill="none" h="4580" w="4579">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2850400" y="4372975"/>
              <a:ext cx="54825" cy="54825"/>
            </a:xfrm>
            <a:custGeom>
              <a:rect b="b" l="l" r="r" t="t"/>
              <a:pathLst>
                <a:path extrusionOk="0" fill="none" h="2193" w="2193">
                  <a:moveTo>
                    <a:pt x="2192" y="0"/>
                  </a:moveTo>
                  <a:lnTo>
                    <a:pt x="0" y="2192"/>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2646425" y="4429600"/>
              <a:ext cx="156500" cy="156500"/>
            </a:xfrm>
            <a:custGeom>
              <a:rect b="b" l="l" r="r" t="t"/>
              <a:pathLst>
                <a:path extrusionOk="0" fill="none" h="6260" w="626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2696350" y="4479525"/>
              <a:ext cx="87100" cy="87100"/>
            </a:xfrm>
            <a:custGeom>
              <a:rect b="b" l="l" r="r" t="t"/>
              <a:pathLst>
                <a:path extrusionOk="0" fill="none" h="3484" w="3484">
                  <a:moveTo>
                    <a:pt x="0" y="1"/>
                  </a:moveTo>
                  <a:lnTo>
                    <a:pt x="3483" y="3483"/>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49"/>
          <p:cNvGrpSpPr/>
          <p:nvPr/>
        </p:nvGrpSpPr>
        <p:grpSpPr>
          <a:xfrm>
            <a:off x="5848286" y="1146832"/>
            <a:ext cx="393060" cy="393060"/>
            <a:chOff x="5941025" y="3634400"/>
            <a:chExt cx="467650" cy="467650"/>
          </a:xfrm>
        </p:grpSpPr>
        <p:sp>
          <p:nvSpPr>
            <p:cNvPr id="526" name="Google Shape;526;p49"/>
            <p:cNvSpPr/>
            <p:nvPr/>
          </p:nvSpPr>
          <p:spPr>
            <a:xfrm>
              <a:off x="5941025" y="3634400"/>
              <a:ext cx="467650" cy="467650"/>
            </a:xfrm>
            <a:custGeom>
              <a:rect b="b" l="l" r="r" t="t"/>
              <a:pathLst>
                <a:path extrusionOk="0" fill="none" h="18706" w="18706">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6211975" y="3753150"/>
              <a:ext cx="19525" cy="18900"/>
            </a:xfrm>
            <a:custGeom>
              <a:rect b="b" l="l" r="r" t="t"/>
              <a:pathLst>
                <a:path extrusionOk="0" fill="none" h="756" w="781">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5943475" y="3695900"/>
              <a:ext cx="177800" cy="351350"/>
            </a:xfrm>
            <a:custGeom>
              <a:rect b="b" l="l" r="r" t="t"/>
              <a:pathLst>
                <a:path extrusionOk="0" fill="none" h="14054" w="7112">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6128575" y="3695900"/>
              <a:ext cx="86475" cy="47525"/>
            </a:xfrm>
            <a:custGeom>
              <a:rect b="b" l="l" r="r" t="t"/>
              <a:pathLst>
                <a:path extrusionOk="0" fill="none" h="1901" w="3459">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6357500" y="3940075"/>
              <a:ext cx="18900" cy="34725"/>
            </a:xfrm>
            <a:custGeom>
              <a:rect b="b" l="l" r="r" t="t"/>
              <a:pathLst>
                <a:path extrusionOk="0" fill="none" h="1389" w="756">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6202850" y="3720875"/>
              <a:ext cx="204000" cy="278875"/>
            </a:xfrm>
            <a:custGeom>
              <a:rect b="b" l="l" r="r" t="t"/>
              <a:pathLst>
                <a:path extrusionOk="0" fill="none" h="11155" w="816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cap="rnd" cmpd="sng" w="12175">
              <a:solidFill>
                <a:srgbClr val="1817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 name="Google Shape;532;p49"/>
          <p:cNvGrpSpPr/>
          <p:nvPr/>
        </p:nvGrpSpPr>
        <p:grpSpPr>
          <a:xfrm>
            <a:off x="4980681" y="3210121"/>
            <a:ext cx="275065" cy="395846"/>
            <a:chOff x="6718575" y="2318625"/>
            <a:chExt cx="256950" cy="407375"/>
          </a:xfrm>
        </p:grpSpPr>
        <p:sp>
          <p:nvSpPr>
            <p:cNvPr id="533" name="Google Shape;533;p4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4" name="Shape 544"/>
        <p:cNvGrpSpPr/>
        <p:nvPr/>
      </p:nvGrpSpPr>
      <p:grpSpPr>
        <a:xfrm>
          <a:off x="0" y="0"/>
          <a:ext cx="0" cy="0"/>
          <a:chOff x="0" y="0"/>
          <a:chExt cx="0" cy="0"/>
        </a:xfrm>
      </p:grpSpPr>
      <p:pic>
        <p:nvPicPr>
          <p:cNvPr id="545" name="Google Shape;545;p50"/>
          <p:cNvPicPr preferRelativeResize="0"/>
          <p:nvPr/>
        </p:nvPicPr>
        <p:blipFill rotWithShape="1">
          <a:blip r:embed="rId3">
            <a:alphaModFix/>
          </a:blip>
          <a:srcRect b="5568" l="0" r="0" t="11319"/>
          <a:stretch/>
        </p:blipFill>
        <p:spPr>
          <a:xfrm>
            <a:off x="0" y="-482200"/>
            <a:ext cx="9279275" cy="5784300"/>
          </a:xfrm>
          <a:prstGeom prst="rect">
            <a:avLst/>
          </a:prstGeom>
          <a:noFill/>
          <a:ln>
            <a:noFill/>
          </a:ln>
        </p:spPr>
      </p:pic>
      <p:sp>
        <p:nvSpPr>
          <p:cNvPr id="546" name="Google Shape;546;p50"/>
          <p:cNvSpPr/>
          <p:nvPr/>
        </p:nvSpPr>
        <p:spPr>
          <a:xfrm>
            <a:off x="0" y="194616"/>
            <a:ext cx="7997975" cy="2205580"/>
          </a:xfrm>
          <a:custGeom>
            <a:rect b="b" l="l" r="r" t="t"/>
            <a:pathLst>
              <a:path extrusionOk="0" h="78219" w="319919">
                <a:moveTo>
                  <a:pt x="319919" y="0"/>
                </a:moveTo>
                <a:lnTo>
                  <a:pt x="286182" y="78219"/>
                </a:lnTo>
                <a:lnTo>
                  <a:pt x="0" y="78106"/>
                </a:lnTo>
                <a:lnTo>
                  <a:pt x="0" y="303"/>
                </a:lnTo>
                <a:close/>
              </a:path>
            </a:pathLst>
          </a:custGeom>
          <a:solidFill>
            <a:srgbClr val="18171D">
              <a:alpha val="86030"/>
            </a:srgbClr>
          </a:solidFill>
          <a:ln>
            <a:noFill/>
          </a:ln>
        </p:spPr>
      </p:sp>
      <p:sp>
        <p:nvSpPr>
          <p:cNvPr id="547" name="Google Shape;547;p50"/>
          <p:cNvSpPr txBox="1"/>
          <p:nvPr/>
        </p:nvSpPr>
        <p:spPr>
          <a:xfrm>
            <a:off x="332275" y="462575"/>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4000">
                <a:solidFill>
                  <a:srgbClr val="FFB5FC"/>
                </a:solidFill>
                <a:latin typeface="News Cycle"/>
                <a:ea typeface="News Cycle"/>
                <a:cs typeface="News Cycle"/>
                <a:sym typeface="News Cycle"/>
              </a:rPr>
              <a:t>Our Mission</a:t>
            </a:r>
            <a:endParaRPr b="1" sz="4000">
              <a:solidFill>
                <a:srgbClr val="FFB5FC"/>
              </a:solidFill>
              <a:latin typeface="News Cycle"/>
              <a:ea typeface="News Cycle"/>
              <a:cs typeface="News Cycle"/>
              <a:sym typeface="News Cycle"/>
            </a:endParaRPr>
          </a:p>
        </p:txBody>
      </p:sp>
      <p:sp>
        <p:nvSpPr>
          <p:cNvPr id="548" name="Google Shape;548;p50"/>
          <p:cNvSpPr txBox="1"/>
          <p:nvPr/>
        </p:nvSpPr>
        <p:spPr>
          <a:xfrm flipH="1">
            <a:off x="211625" y="972575"/>
            <a:ext cx="7128300" cy="12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FFFFFF"/>
                </a:solidFill>
                <a:latin typeface="News Cycle"/>
                <a:ea typeface="News Cycle"/>
                <a:cs typeface="News Cycle"/>
                <a:sym typeface="News Cycle"/>
              </a:rPr>
              <a:t>Created by students for students, Flight Club Aerospace inspires and empowers creative individuals to pursue their passion for aviation. We will deliver an accessible curriculum centered around aircraft design that will hold a long-lasting educational impact and provide knowledge, community, and resources for the next generation.</a:t>
            </a:r>
            <a:endParaRPr sz="1600">
              <a:solidFill>
                <a:srgbClr val="FFFFFF"/>
              </a:solidFill>
              <a:latin typeface="News Cycle"/>
              <a:ea typeface="News Cycle"/>
              <a:cs typeface="News Cycle"/>
              <a:sym typeface="News Cycle"/>
            </a:endParaRPr>
          </a:p>
        </p:txBody>
      </p:sp>
      <p:sp>
        <p:nvSpPr>
          <p:cNvPr id="549" name="Google Shape;549;p50"/>
          <p:cNvSpPr/>
          <p:nvPr/>
        </p:nvSpPr>
        <p:spPr>
          <a:xfrm>
            <a:off x="6942425" y="194750"/>
            <a:ext cx="1321708" cy="2204134"/>
          </a:xfrm>
          <a:custGeom>
            <a:rect b="b" l="l" r="r" t="t"/>
            <a:pathLst>
              <a:path extrusionOk="0" h="1419732" w="875303">
                <a:moveTo>
                  <a:pt x="617692" y="0"/>
                </a:moveTo>
                <a:lnTo>
                  <a:pt x="0" y="1419733"/>
                </a:lnTo>
                <a:lnTo>
                  <a:pt x="257611" y="1419733"/>
                </a:lnTo>
                <a:lnTo>
                  <a:pt x="875303" y="0"/>
                </a:lnTo>
                <a:lnTo>
                  <a:pt x="617692" y="0"/>
                </a:lnTo>
                <a:close/>
              </a:path>
            </a:pathLst>
          </a:custGeom>
          <a:solidFill>
            <a:srgbClr val="FFB5FC"/>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